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AD_4B7C5D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C8_AA04EC8C.xml" ContentType="application/vnd.ms-powerpoint.comments+xml"/>
  <Override PartName="/ppt/notesSlides/notesSlide14.xml" ContentType="application/vnd.openxmlformats-officedocument.presentationml.notesSlide+xml"/>
  <Override PartName="/ppt/comments/modernComment_1C9_B876969A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7"/>
  </p:notesMasterIdLst>
  <p:handoutMasterIdLst>
    <p:handoutMasterId r:id="rId28"/>
  </p:handoutMasterIdLst>
  <p:sldIdLst>
    <p:sldId id="414" r:id="rId5"/>
    <p:sldId id="416" r:id="rId6"/>
    <p:sldId id="420" r:id="rId7"/>
    <p:sldId id="417" r:id="rId8"/>
    <p:sldId id="429" r:id="rId9"/>
    <p:sldId id="428" r:id="rId10"/>
    <p:sldId id="431" r:id="rId11"/>
    <p:sldId id="434" r:id="rId12"/>
    <p:sldId id="452" r:id="rId13"/>
    <p:sldId id="436" r:id="rId14"/>
    <p:sldId id="437" r:id="rId15"/>
    <p:sldId id="454" r:id="rId16"/>
    <p:sldId id="456" r:id="rId17"/>
    <p:sldId id="457" r:id="rId18"/>
    <p:sldId id="441" r:id="rId19"/>
    <p:sldId id="442" r:id="rId20"/>
    <p:sldId id="443" r:id="rId21"/>
    <p:sldId id="444" r:id="rId22"/>
    <p:sldId id="445" r:id="rId23"/>
    <p:sldId id="446" r:id="rId24"/>
    <p:sldId id="316" r:id="rId25"/>
    <p:sldId id="41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1D709D-34FB-A63F-4A67-6F90D60D14E8}" name="Wang Jiawei" initials="WJ" userId="S::wjw@iswiftai.com::f1414de5-d32e-45a3-a311-57dd198e28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B5"/>
    <a:srgbClr val="FF0066"/>
    <a:srgbClr val="C9C9C9"/>
    <a:srgbClr val="FFFFFF"/>
    <a:srgbClr val="6EA946"/>
    <a:srgbClr val="F4B183"/>
    <a:srgbClr val="70AD47"/>
    <a:srgbClr val="5B9BD5"/>
    <a:srgbClr val="6EAA46"/>
    <a:srgbClr val="11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9" autoAdjust="0"/>
    <p:restoredTop sz="83993" autoAdjust="0"/>
  </p:normalViewPr>
  <p:slideViewPr>
    <p:cSldViewPr snapToGrid="0">
      <p:cViewPr varScale="1">
        <p:scale>
          <a:sx n="112" d="100"/>
          <a:sy n="112" d="100"/>
        </p:scale>
        <p:origin x="1598" y="5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Jiawei" userId="f1414de5-d32e-45a3-a311-57dd198e28bb" providerId="ADAL" clId="{C3683AA1-E9C9-4D8E-81F5-AB3E33F4D0A5}"/>
    <pc:docChg chg="modSld">
      <pc:chgData name="Wang Jiawei" userId="f1414de5-d32e-45a3-a311-57dd198e28bb" providerId="ADAL" clId="{C3683AA1-E9C9-4D8E-81F5-AB3E33F4D0A5}" dt="2023-03-07T08:25:27.610" v="2"/>
      <pc:docMkLst>
        <pc:docMk/>
      </pc:docMkLst>
      <pc:sldChg chg="modSp mod">
        <pc:chgData name="Wang Jiawei" userId="f1414de5-d32e-45a3-a311-57dd198e28bb" providerId="ADAL" clId="{C3683AA1-E9C9-4D8E-81F5-AB3E33F4D0A5}" dt="2023-03-07T08:25:27.610" v="2"/>
        <pc:sldMkLst>
          <pc:docMk/>
          <pc:sldMk cId="1774577339" sldId="441"/>
        </pc:sldMkLst>
        <pc:spChg chg="mod">
          <ac:chgData name="Wang Jiawei" userId="f1414de5-d32e-45a3-a311-57dd198e28bb" providerId="ADAL" clId="{C3683AA1-E9C9-4D8E-81F5-AB3E33F4D0A5}" dt="2023-03-07T08:25:27.610" v="2"/>
          <ac:spMkLst>
            <pc:docMk/>
            <pc:sldMk cId="1774577339" sldId="441"/>
            <ac:spMk id="15" creationId="{B295C6BC-A489-B937-86A1-E0611F71F003}"/>
          </ac:spMkLst>
        </pc:spChg>
      </pc:sldChg>
    </pc:docChg>
  </pc:docChgLst>
  <pc:docChgLst>
    <pc:chgData name="Wang Jiawei" userId="f1414de5-d32e-45a3-a311-57dd198e28bb" providerId="ADAL" clId="{7E52346F-93B8-478B-BC6A-50A328651E7E}"/>
    <pc:docChg chg="custSel modSld">
      <pc:chgData name="Wang Jiawei" userId="f1414de5-d32e-45a3-a311-57dd198e28bb" providerId="ADAL" clId="{7E52346F-93B8-478B-BC6A-50A328651E7E}" dt="2023-04-21T01:41:36.289" v="15" actId="1076"/>
      <pc:docMkLst>
        <pc:docMk/>
      </pc:docMkLst>
      <pc:sldChg chg="delSp modSp mod">
        <pc:chgData name="Wang Jiawei" userId="f1414de5-d32e-45a3-a311-57dd198e28bb" providerId="ADAL" clId="{7E52346F-93B8-478B-BC6A-50A328651E7E}" dt="2023-04-19T13:57:43.642" v="12" actId="478"/>
        <pc:sldMkLst>
          <pc:docMk/>
          <pc:sldMk cId="1977638313" sldId="417"/>
        </pc:sldMkLst>
        <pc:spChg chg="del mod">
          <ac:chgData name="Wang Jiawei" userId="f1414de5-d32e-45a3-a311-57dd198e28bb" providerId="ADAL" clId="{7E52346F-93B8-478B-BC6A-50A328651E7E}" dt="2023-04-19T13:57:43.642" v="12" actId="478"/>
          <ac:spMkLst>
            <pc:docMk/>
            <pc:sldMk cId="1977638313" sldId="417"/>
            <ac:spMk id="6" creationId="{4448B7D1-BD28-774D-085C-FC1192345F2D}"/>
          </ac:spMkLst>
        </pc:spChg>
        <pc:spChg chg="del">
          <ac:chgData name="Wang Jiawei" userId="f1414de5-d32e-45a3-a311-57dd198e28bb" providerId="ADAL" clId="{7E52346F-93B8-478B-BC6A-50A328651E7E}" dt="2023-04-19T13:57:43.005" v="11" actId="478"/>
          <ac:spMkLst>
            <pc:docMk/>
            <pc:sldMk cId="1977638313" sldId="417"/>
            <ac:spMk id="11" creationId="{1425D716-2745-11BD-B125-B2A0987F7762}"/>
          </ac:spMkLst>
        </pc:spChg>
        <pc:spChg chg="del">
          <ac:chgData name="Wang Jiawei" userId="f1414de5-d32e-45a3-a311-57dd198e28bb" providerId="ADAL" clId="{7E52346F-93B8-478B-BC6A-50A328651E7E}" dt="2023-04-19T13:57:30.821" v="0" actId="478"/>
          <ac:spMkLst>
            <pc:docMk/>
            <pc:sldMk cId="1977638313" sldId="417"/>
            <ac:spMk id="20" creationId="{7474C54F-67A7-694E-CF30-5224145234D9}"/>
          </ac:spMkLst>
        </pc:spChg>
        <pc:spChg chg="del">
          <ac:chgData name="Wang Jiawei" userId="f1414de5-d32e-45a3-a311-57dd198e28bb" providerId="ADAL" clId="{7E52346F-93B8-478B-BC6A-50A328651E7E}" dt="2023-04-19T13:57:32.060" v="1" actId="478"/>
          <ac:spMkLst>
            <pc:docMk/>
            <pc:sldMk cId="1977638313" sldId="417"/>
            <ac:spMk id="23" creationId="{B284E933-C269-AA53-8974-913B4F817EA5}"/>
          </ac:spMkLst>
        </pc:spChg>
        <pc:spChg chg="del">
          <ac:chgData name="Wang Jiawei" userId="f1414de5-d32e-45a3-a311-57dd198e28bb" providerId="ADAL" clId="{7E52346F-93B8-478B-BC6A-50A328651E7E}" dt="2023-04-19T13:57:36.899" v="2" actId="478"/>
          <ac:spMkLst>
            <pc:docMk/>
            <pc:sldMk cId="1977638313" sldId="417"/>
            <ac:spMk id="26" creationId="{5A55721C-48CD-8C74-7C0C-C7C27B788167}"/>
          </ac:spMkLst>
        </pc:spChg>
        <pc:spChg chg="del">
          <ac:chgData name="Wang Jiawei" userId="f1414de5-d32e-45a3-a311-57dd198e28bb" providerId="ADAL" clId="{7E52346F-93B8-478B-BC6A-50A328651E7E}" dt="2023-04-19T13:57:41.605" v="9" actId="478"/>
          <ac:spMkLst>
            <pc:docMk/>
            <pc:sldMk cId="1977638313" sldId="417"/>
            <ac:spMk id="28" creationId="{6E38C415-0AAD-71F5-4CC9-57D00D3BE45E}"/>
          </ac:spMkLst>
        </pc:spChg>
        <pc:spChg chg="del">
          <ac:chgData name="Wang Jiawei" userId="f1414de5-d32e-45a3-a311-57dd198e28bb" providerId="ADAL" clId="{7E52346F-93B8-478B-BC6A-50A328651E7E}" dt="2023-04-19T13:57:39.938" v="7" actId="478"/>
          <ac:spMkLst>
            <pc:docMk/>
            <pc:sldMk cId="1977638313" sldId="417"/>
            <ac:spMk id="31" creationId="{006E5CDD-57DA-460D-CB19-400ACD96BEC7}"/>
          </ac:spMkLst>
        </pc:spChg>
        <pc:spChg chg="del">
          <ac:chgData name="Wang Jiawei" userId="f1414de5-d32e-45a3-a311-57dd198e28bb" providerId="ADAL" clId="{7E52346F-93B8-478B-BC6A-50A328651E7E}" dt="2023-04-19T13:57:39.256" v="6" actId="478"/>
          <ac:spMkLst>
            <pc:docMk/>
            <pc:sldMk cId="1977638313" sldId="417"/>
            <ac:spMk id="32" creationId="{B32B668F-9EEC-BBF4-310B-630D84A80DC2}"/>
          </ac:spMkLst>
        </pc:spChg>
        <pc:grpChg chg="del">
          <ac:chgData name="Wang Jiawei" userId="f1414de5-d32e-45a3-a311-57dd198e28bb" providerId="ADAL" clId="{7E52346F-93B8-478B-BC6A-50A328651E7E}" dt="2023-04-19T13:57:41.032" v="8" actId="478"/>
          <ac:grpSpMkLst>
            <pc:docMk/>
            <pc:sldMk cId="1977638313" sldId="417"/>
            <ac:grpSpMk id="14" creationId="{2BFA1787-DD65-FD5E-0AE4-E78F2C4C1651}"/>
          </ac:grpSpMkLst>
        </pc:grpChg>
        <pc:picChg chg="del">
          <ac:chgData name="Wang Jiawei" userId="f1414de5-d32e-45a3-a311-57dd198e28bb" providerId="ADAL" clId="{7E52346F-93B8-478B-BC6A-50A328651E7E}" dt="2023-04-19T13:57:37.848" v="4" actId="478"/>
          <ac:picMkLst>
            <pc:docMk/>
            <pc:sldMk cId="1977638313" sldId="417"/>
            <ac:picMk id="34" creationId="{D3F9FCD0-BFA7-ADE5-4C6B-9524C1119610}"/>
          </ac:picMkLst>
        </pc:picChg>
        <pc:picChg chg="del">
          <ac:chgData name="Wang Jiawei" userId="f1414de5-d32e-45a3-a311-57dd198e28bb" providerId="ADAL" clId="{7E52346F-93B8-478B-BC6A-50A328651E7E}" dt="2023-04-19T13:57:37.396" v="3" actId="478"/>
          <ac:picMkLst>
            <pc:docMk/>
            <pc:sldMk cId="1977638313" sldId="417"/>
            <ac:picMk id="35" creationId="{88649C97-A649-D3F0-827C-06201D24F9E3}"/>
          </ac:picMkLst>
        </pc:picChg>
        <pc:picChg chg="del">
          <ac:chgData name="Wang Jiawei" userId="f1414de5-d32e-45a3-a311-57dd198e28bb" providerId="ADAL" clId="{7E52346F-93B8-478B-BC6A-50A328651E7E}" dt="2023-04-19T13:57:38.323" v="5" actId="478"/>
          <ac:picMkLst>
            <pc:docMk/>
            <pc:sldMk cId="1977638313" sldId="417"/>
            <ac:picMk id="37" creationId="{DC7D95D6-AD33-8BC6-91C2-8355083AFB1B}"/>
          </ac:picMkLst>
        </pc:picChg>
      </pc:sldChg>
      <pc:sldChg chg="delSp modSp mod">
        <pc:chgData name="Wang Jiawei" userId="f1414de5-d32e-45a3-a311-57dd198e28bb" providerId="ADAL" clId="{7E52346F-93B8-478B-BC6A-50A328651E7E}" dt="2023-04-21T01:41:36.289" v="15" actId="1076"/>
        <pc:sldMkLst>
          <pc:docMk/>
          <pc:sldMk cId="66992338" sldId="428"/>
        </pc:sldMkLst>
        <pc:spChg chg="mod">
          <ac:chgData name="Wang Jiawei" userId="f1414de5-d32e-45a3-a311-57dd198e28bb" providerId="ADAL" clId="{7E52346F-93B8-478B-BC6A-50A328651E7E}" dt="2023-04-21T01:41:36.289" v="15" actId="1076"/>
          <ac:spMkLst>
            <pc:docMk/>
            <pc:sldMk cId="66992338" sldId="428"/>
            <ac:spMk id="26" creationId="{34F86FAD-A022-8DF2-3DB4-54C9006158BC}"/>
          </ac:spMkLst>
        </pc:spChg>
        <pc:spChg chg="del mod">
          <ac:chgData name="Wang Jiawei" userId="f1414de5-d32e-45a3-a311-57dd198e28bb" providerId="ADAL" clId="{7E52346F-93B8-478B-BC6A-50A328651E7E}" dt="2023-04-21T01:41:31.983" v="14" actId="478"/>
          <ac:spMkLst>
            <pc:docMk/>
            <pc:sldMk cId="66992338" sldId="428"/>
            <ac:spMk id="38" creationId="{3248B512-6853-C337-D87E-BBE2C9459189}"/>
          </ac:spMkLst>
        </pc:spChg>
      </pc:sldChg>
    </pc:docChg>
  </pc:docChgLst>
  <pc:docChgLst>
    <pc:chgData name="Wang Jiawei" userId="f1414de5-d32e-45a3-a311-57dd198e28bb" providerId="ADAL" clId="{1D5DF6FA-A732-4079-9AC5-E0D77258AFBC}"/>
    <pc:docChg chg="modSld">
      <pc:chgData name="Wang Jiawei" userId="f1414de5-d32e-45a3-a311-57dd198e28bb" providerId="ADAL" clId="{1D5DF6FA-A732-4079-9AC5-E0D77258AFBC}" dt="2023-04-24T02:12:16.380" v="6" actId="20577"/>
      <pc:docMkLst>
        <pc:docMk/>
      </pc:docMkLst>
      <pc:sldChg chg="delCm modNotesTx">
        <pc:chgData name="Wang Jiawei" userId="f1414de5-d32e-45a3-a311-57dd198e28bb" providerId="ADAL" clId="{1D5DF6FA-A732-4079-9AC5-E0D77258AFBC}" dt="2023-04-24T02:11:59.900" v="1" actId="20577"/>
        <pc:sldMkLst>
          <pc:docMk/>
          <pc:sldMk cId="1977638313" sldId="4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Wang Jiawei" userId="f1414de5-d32e-45a3-a311-57dd198e28bb" providerId="ADAL" clId="{1D5DF6FA-A732-4079-9AC5-E0D77258AFBC}" dt="2023-04-24T02:11:55.402" v="0"/>
              <pc2:cmMkLst xmlns:pc2="http://schemas.microsoft.com/office/powerpoint/2019/9/main/command">
                <pc:docMk/>
                <pc:sldMk cId="1977638313" sldId="417"/>
                <pc2:cmMk id="{15F69C6C-4845-4A0D-85A5-0C29231687D3}"/>
              </pc2:cmMkLst>
            </pc226:cmChg>
          </p:ext>
        </pc:extLst>
      </pc:sldChg>
      <pc:sldChg chg="modNotesTx">
        <pc:chgData name="Wang Jiawei" userId="f1414de5-d32e-45a3-a311-57dd198e28bb" providerId="ADAL" clId="{1D5DF6FA-A732-4079-9AC5-E0D77258AFBC}" dt="2023-04-24T02:12:05.315" v="3" actId="20577"/>
        <pc:sldMkLst>
          <pc:docMk/>
          <pc:sldMk cId="66992338" sldId="428"/>
        </pc:sldMkLst>
      </pc:sldChg>
      <pc:sldChg chg="modNotesTx">
        <pc:chgData name="Wang Jiawei" userId="f1414de5-d32e-45a3-a311-57dd198e28bb" providerId="ADAL" clId="{1D5DF6FA-A732-4079-9AC5-E0D77258AFBC}" dt="2023-04-24T02:12:02.862" v="2" actId="20577"/>
        <pc:sldMkLst>
          <pc:docMk/>
          <pc:sldMk cId="79152604" sldId="429"/>
        </pc:sldMkLst>
      </pc:sldChg>
      <pc:sldChg chg="modNotesTx">
        <pc:chgData name="Wang Jiawei" userId="f1414de5-d32e-45a3-a311-57dd198e28bb" providerId="ADAL" clId="{1D5DF6FA-A732-4079-9AC5-E0D77258AFBC}" dt="2023-04-24T02:12:08.079" v="4" actId="20577"/>
        <pc:sldMkLst>
          <pc:docMk/>
          <pc:sldMk cId="2153256831" sldId="431"/>
        </pc:sldMkLst>
      </pc:sldChg>
      <pc:sldChg chg="modNotesTx">
        <pc:chgData name="Wang Jiawei" userId="f1414de5-d32e-45a3-a311-57dd198e28bb" providerId="ADAL" clId="{1D5DF6FA-A732-4079-9AC5-E0D77258AFBC}" dt="2023-04-24T02:12:10.864" v="5" actId="20577"/>
        <pc:sldMkLst>
          <pc:docMk/>
          <pc:sldMk cId="804924175" sldId="434"/>
        </pc:sldMkLst>
      </pc:sldChg>
      <pc:sldChg chg="modNotesTx">
        <pc:chgData name="Wang Jiawei" userId="f1414de5-d32e-45a3-a311-57dd198e28bb" providerId="ADAL" clId="{1D5DF6FA-A732-4079-9AC5-E0D77258AFBC}" dt="2023-04-24T02:12:16.380" v="6" actId="20577"/>
        <pc:sldMkLst>
          <pc:docMk/>
          <pc:sldMk cId="2361322086" sldId="454"/>
        </pc:sldMkLst>
      </pc:sldChg>
    </pc:docChg>
  </pc:docChgLst>
</pc:chgInfo>
</file>

<file path=ppt/comments/modernComment_1AD_4B7C5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634E28-B594-4A2E-81F0-F8BEA6EF9B20}" authorId="{5B1D709D-34FB-A63F-4A67-6F90D60D14E8}" created="2023-02-23T12:01:59.248">
    <pc:sldMkLst xmlns:pc="http://schemas.microsoft.com/office/powerpoint/2013/main/command">
      <pc:docMk/>
      <pc:sldMk cId="79152604" sldId="429"/>
    </pc:sldMkLst>
    <p188:txBody>
      <a:bodyPr/>
      <a:lstStyle/>
      <a:p>
        <a:r>
          <a:rPr lang="zh-CN" altLang="en-US"/>
          <a:t>图神经网络放在下一个PPT的后面，或者删掉</a:t>
        </a:r>
      </a:p>
    </p188:txBody>
  </p188:cm>
</p188:cmLst>
</file>

<file path=ppt/comments/modernComment_1C8_AA04EC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1C4CA1-AC16-467B-8F07-68F001526F7B}" authorId="{5B1D709D-34FB-A63F-4A67-6F90D60D14E8}" created="2023-02-23T12:03:56.012">
    <pc:sldMkLst xmlns:pc="http://schemas.microsoft.com/office/powerpoint/2013/main/command">
      <pc:docMk/>
      <pc:sldMk cId="1493665470" sldId="438"/>
    </pc:sldMkLst>
    <p188:txBody>
      <a:bodyPr/>
      <a:lstStyle/>
      <a:p>
        <a:r>
          <a:rPr lang="zh-CN" altLang="en-US"/>
          <a:t>可以改为两页PPT，
1）把图数据隔离产生的异构性表示清楚（可以画图）
2）把标签异构性也表示清楚</a:t>
        </a:r>
      </a:p>
    </p188:txBody>
  </p188:cm>
</p188:cmLst>
</file>

<file path=ppt/comments/modernComment_1C9_B87696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21C542-0A1F-4B15-81F0-DA8ACA37C3DB}" authorId="{5B1D709D-34FB-A63F-4A67-6F90D60D14E8}" created="2023-02-23T12:03:56.012">
    <pc:sldMkLst xmlns:pc="http://schemas.microsoft.com/office/powerpoint/2013/main/command">
      <pc:docMk/>
      <pc:sldMk cId="1493665470" sldId="438"/>
    </pc:sldMkLst>
    <p188:txBody>
      <a:bodyPr/>
      <a:lstStyle/>
      <a:p>
        <a:r>
          <a:rPr lang="zh-CN" altLang="en-US"/>
          <a:t>可以改为两页PPT，
1）把图数据隔离产生的异构性表示清楚（可以画图）
2）把标签异构性也表示清楚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21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7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7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90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2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0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99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28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25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01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5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558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9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91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3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0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4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25000"/>
              </a:lnSpc>
              <a:spcBef>
                <a:spcPts val="600"/>
              </a:spcBef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7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4C263487-D52B-448D-863D-67C476B3B095}"/>
              </a:ext>
            </a:extLst>
          </p:cNvPr>
          <p:cNvSpPr/>
          <p:nvPr userDrawn="1"/>
        </p:nvSpPr>
        <p:spPr>
          <a:xfrm>
            <a:off x="838200" y="2564336"/>
            <a:ext cx="10515600" cy="1729328"/>
          </a:xfrm>
          <a:prstGeom prst="rect">
            <a:avLst/>
          </a:prstGeom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2023/4/24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FCE60EF-4285-A380-E6D4-24CD21804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4661" y="0"/>
            <a:ext cx="4262230" cy="21311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F29BE5-FB56-EA40-81C4-660F4015DC31}"/>
              </a:ext>
            </a:extLst>
          </p:cNvPr>
          <p:cNvSpPr txBox="1"/>
          <p:nvPr userDrawn="1"/>
        </p:nvSpPr>
        <p:spPr>
          <a:xfrm>
            <a:off x="4208303" y="180007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lt"/>
                <a:ea typeface="微软雅黑" charset="0"/>
                <a:cs typeface="微软雅黑" charset="0"/>
              </a:rPr>
              <a:t>硕士学位论文开题报告</a:t>
            </a:r>
            <a:endParaRPr kumimoji="1" lang="zh-CN" altLang="en-US" sz="2800" b="1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4B969C-0E13-ED1A-4A90-590F1D304AD4}"/>
              </a:ext>
            </a:extLst>
          </p:cNvPr>
          <p:cNvSpPr txBox="1"/>
          <p:nvPr userDrawn="1"/>
        </p:nvSpPr>
        <p:spPr>
          <a:xfrm>
            <a:off x="4406831" y="4813086"/>
            <a:ext cx="1689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800" b="1" spc="1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硕士研究生：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800" b="1" spc="1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 导 教 师：</a:t>
            </a:r>
            <a:endParaRPr lang="en-US" altLang="zh-CN" sz="1800" b="1" spc="1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E8BD8B6-76FC-5DA2-1B8A-843EA17A24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2250" y="4851831"/>
            <a:ext cx="3535616" cy="3416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zh-CN" altLang="en-US" sz="1800" b="1" spc="14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</p:txBody>
      </p:sp>
      <p:sp>
        <p:nvSpPr>
          <p:cNvPr id="11" name="内容占位符 9">
            <a:extLst>
              <a:ext uri="{FF2B5EF4-FFF2-40B4-BE49-F238E27FC236}">
                <a16:creationId xmlns:a16="http://schemas.microsoft.com/office/drawing/2014/main" id="{C94E38F5-D4A1-398B-458E-F792D5EA9A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42250" y="5271651"/>
            <a:ext cx="3535616" cy="3416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zh-CN" altLang="en-US" sz="1800" b="1" spc="14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5751410-F3B2-EF71-B198-D08B8E299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85974" y="2904172"/>
            <a:ext cx="8020050" cy="12192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240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7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提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047B5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7606" y="338946"/>
              <a:ext cx="152307" cy="282999"/>
              <a:chOff x="5083765" y="2072506"/>
              <a:chExt cx="22360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3928" y="2072506"/>
                <a:ext cx="22197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765" y="2087124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提纲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4AB26-C766-E26F-DE87-599E754E4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-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C726B1-2A9F-4267-A5C8-C5B6C30181AC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162000" y="172128"/>
            <a:chExt cx="8820000" cy="61670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3780AF-97D7-41F5-92BD-C6B3372F345E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9" name="Google Shape;10;p2">
                <a:extLst>
                  <a:ext uri="{FF2B5EF4-FFF2-40B4-BE49-F238E27FC236}">
                    <a16:creationId xmlns:a16="http://schemas.microsoft.com/office/drawing/2014/main" id="{611AA018-E6B6-45C7-A586-EB07C420C28F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BF466CA-25D4-473A-83E5-8C3212A5EB1C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047B5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</p:grpSp>
        <p:grpSp>
          <p:nvGrpSpPr>
            <p:cNvPr id="17" name="Google Shape;835;p34">
              <a:extLst>
                <a:ext uri="{FF2B5EF4-FFF2-40B4-BE49-F238E27FC236}">
                  <a16:creationId xmlns:a16="http://schemas.microsoft.com/office/drawing/2014/main" id="{1BB9BB11-D260-4656-B01B-D7BCD2E268E7}"/>
                </a:ext>
              </a:extLst>
            </p:cNvPr>
            <p:cNvGrpSpPr/>
            <p:nvPr userDrawn="1"/>
          </p:nvGrpSpPr>
          <p:grpSpPr>
            <a:xfrm>
              <a:off x="197606" y="338946"/>
              <a:ext cx="152307" cy="282999"/>
              <a:chOff x="5083765" y="2072506"/>
              <a:chExt cx="22360" cy="41550"/>
            </a:xfrm>
          </p:grpSpPr>
          <p:sp>
            <p:nvSpPr>
              <p:cNvPr id="18" name="Google Shape;836;p34">
                <a:extLst>
                  <a:ext uri="{FF2B5EF4-FFF2-40B4-BE49-F238E27FC236}">
                    <a16:creationId xmlns:a16="http://schemas.microsoft.com/office/drawing/2014/main" id="{554CA59C-2E17-444E-A0E3-35F7F8B4B9C2}"/>
                  </a:ext>
                </a:extLst>
              </p:cNvPr>
              <p:cNvSpPr/>
              <p:nvPr/>
            </p:nvSpPr>
            <p:spPr>
              <a:xfrm>
                <a:off x="5083928" y="2072506"/>
                <a:ext cx="22197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9" name="Google Shape;837;p34">
                <a:extLst>
                  <a:ext uri="{FF2B5EF4-FFF2-40B4-BE49-F238E27FC236}">
                    <a16:creationId xmlns:a16="http://schemas.microsoft.com/office/drawing/2014/main" id="{FBA697B4-CDA7-4D9E-96BB-283CE572F984}"/>
                  </a:ext>
                </a:extLst>
              </p:cNvPr>
              <p:cNvSpPr/>
              <p:nvPr/>
            </p:nvSpPr>
            <p:spPr>
              <a:xfrm>
                <a:off x="5083765" y="2087124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4AB26-C766-E26F-DE87-599E754E4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-一级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3780AF-97D7-41F5-92BD-C6B3372F345E}"/>
              </a:ext>
            </a:extLst>
          </p:cNvPr>
          <p:cNvGrpSpPr/>
          <p:nvPr userDrawn="1"/>
        </p:nvGrpSpPr>
        <p:grpSpPr>
          <a:xfrm>
            <a:off x="216000" y="172131"/>
            <a:ext cx="11760000" cy="6167075"/>
            <a:chOff x="431514" y="174661"/>
            <a:chExt cx="8280971" cy="6155314"/>
          </a:xfrm>
        </p:grpSpPr>
        <p:sp>
          <p:nvSpPr>
            <p:cNvPr id="9" name="Google Shape;10;p2">
              <a:extLst>
                <a:ext uri="{FF2B5EF4-FFF2-40B4-BE49-F238E27FC236}">
                  <a16:creationId xmlns:a16="http://schemas.microsoft.com/office/drawing/2014/main" id="{611AA018-E6B6-45C7-A586-EB07C420C28F}"/>
                </a:ext>
              </a:extLst>
            </p:cNvPr>
            <p:cNvSpPr/>
            <p:nvPr/>
          </p:nvSpPr>
          <p:spPr>
            <a:xfrm>
              <a:off x="431514" y="760288"/>
              <a:ext cx="8280971" cy="5569687"/>
            </a:xfrm>
            <a:prstGeom prst="rect">
              <a:avLst/>
            </a:prstGeom>
            <a:noFill/>
            <a:ln w="25400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F466CA-25D4-473A-83E5-8C3212A5EB1C}"/>
                </a:ext>
              </a:extLst>
            </p:cNvPr>
            <p:cNvSpPr/>
            <p:nvPr/>
          </p:nvSpPr>
          <p:spPr>
            <a:xfrm>
              <a:off x="431514" y="174661"/>
              <a:ext cx="8280971" cy="585627"/>
            </a:xfrm>
            <a:prstGeom prst="rect">
              <a:avLst/>
            </a:prstGeom>
            <a:solidFill>
              <a:srgbClr val="0047B5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8F0DF8A-FEB1-9748-8940-EB70CC83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092269" cy="523220"/>
          </a:xfrm>
        </p:spPr>
        <p:txBody>
          <a:bodyPr/>
          <a:lstStyle>
            <a:lvl1pPr>
              <a:lnSpc>
                <a:spcPct val="100000"/>
              </a:lnSpc>
              <a:defRPr kumimoji="1" lang="zh-CN" altLang="en-US" sz="2800" b="1" kern="1200" spc="20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4DDC9D-1B40-8A56-4033-5F67D7EA95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7223" y="891812"/>
            <a:ext cx="11398215" cy="4538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FA4998-2F0D-DC74-4320-27BF88130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63" y="162985"/>
            <a:ext cx="605037" cy="605037"/>
          </a:xfrm>
          <a:prstGeom prst="rect">
            <a:avLst/>
          </a:prstGeom>
        </p:spPr>
      </p:pic>
      <p:sp>
        <p:nvSpPr>
          <p:cNvPr id="11" name="Google Shape;836;p34">
            <a:extLst>
              <a:ext uri="{FF2B5EF4-FFF2-40B4-BE49-F238E27FC236}">
                <a16:creationId xmlns:a16="http://schemas.microsoft.com/office/drawing/2014/main" id="{2DDDF619-4E01-FD81-B43F-05677180A456}"/>
              </a:ext>
            </a:extLst>
          </p:cNvPr>
          <p:cNvSpPr/>
          <p:nvPr userDrawn="1"/>
        </p:nvSpPr>
        <p:spPr>
          <a:xfrm>
            <a:off x="265021" y="338949"/>
            <a:ext cx="202980" cy="282999"/>
          </a:xfrm>
          <a:custGeom>
            <a:avLst/>
            <a:gdLst/>
            <a:ahLst/>
            <a:cxnLst/>
            <a:rect l="l" t="t" r="r" b="b"/>
            <a:pathLst>
              <a:path w="1148" h="1662" extrusionOk="0">
                <a:moveTo>
                  <a:pt x="52" y="1"/>
                </a:moveTo>
                <a:cubicBezTo>
                  <a:pt x="27" y="1"/>
                  <a:pt x="0" y="24"/>
                  <a:pt x="0" y="56"/>
                </a:cubicBezTo>
                <a:lnTo>
                  <a:pt x="0" y="200"/>
                </a:lnTo>
                <a:cubicBezTo>
                  <a:pt x="0" y="243"/>
                  <a:pt x="22" y="279"/>
                  <a:pt x="51" y="308"/>
                </a:cubicBezTo>
                <a:lnTo>
                  <a:pt x="700" y="791"/>
                </a:lnTo>
                <a:cubicBezTo>
                  <a:pt x="729" y="813"/>
                  <a:pt x="729" y="849"/>
                  <a:pt x="700" y="871"/>
                </a:cubicBezTo>
                <a:lnTo>
                  <a:pt x="51" y="1354"/>
                </a:lnTo>
                <a:cubicBezTo>
                  <a:pt x="22" y="1383"/>
                  <a:pt x="0" y="1419"/>
                  <a:pt x="0" y="1462"/>
                </a:cubicBezTo>
                <a:lnTo>
                  <a:pt x="0" y="1613"/>
                </a:lnTo>
                <a:cubicBezTo>
                  <a:pt x="0" y="1639"/>
                  <a:pt x="26" y="1661"/>
                  <a:pt x="51" y="1661"/>
                </a:cubicBezTo>
                <a:cubicBezTo>
                  <a:pt x="61" y="1661"/>
                  <a:pt x="71" y="1658"/>
                  <a:pt x="80" y="1649"/>
                </a:cubicBezTo>
                <a:lnTo>
                  <a:pt x="1111" y="878"/>
                </a:lnTo>
                <a:cubicBezTo>
                  <a:pt x="1147" y="856"/>
                  <a:pt x="1147" y="806"/>
                  <a:pt x="1111" y="784"/>
                </a:cubicBezTo>
                <a:lnTo>
                  <a:pt x="80" y="12"/>
                </a:lnTo>
                <a:cubicBezTo>
                  <a:pt x="72" y="4"/>
                  <a:pt x="62" y="1"/>
                  <a:pt x="5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837;p34">
            <a:extLst>
              <a:ext uri="{FF2B5EF4-FFF2-40B4-BE49-F238E27FC236}">
                <a16:creationId xmlns:a16="http://schemas.microsoft.com/office/drawing/2014/main" id="{130A98D0-CDE6-3180-892A-8A40F30CBDDC}"/>
              </a:ext>
            </a:extLst>
          </p:cNvPr>
          <p:cNvSpPr/>
          <p:nvPr userDrawn="1"/>
        </p:nvSpPr>
        <p:spPr>
          <a:xfrm>
            <a:off x="263540" y="438513"/>
            <a:ext cx="79923" cy="79008"/>
          </a:xfrm>
          <a:custGeom>
            <a:avLst/>
            <a:gdLst/>
            <a:ahLst/>
            <a:cxnLst/>
            <a:rect l="l" t="t" r="r" b="b"/>
            <a:pathLst>
              <a:path w="352" h="464" extrusionOk="0">
                <a:moveTo>
                  <a:pt x="53" y="0"/>
                </a:moveTo>
                <a:cubicBezTo>
                  <a:pt x="25" y="0"/>
                  <a:pt x="0" y="24"/>
                  <a:pt x="5" y="55"/>
                </a:cubicBezTo>
                <a:lnTo>
                  <a:pt x="5" y="416"/>
                </a:lnTo>
                <a:cubicBezTo>
                  <a:pt x="5" y="442"/>
                  <a:pt x="31" y="464"/>
                  <a:pt x="56" y="464"/>
                </a:cubicBezTo>
                <a:cubicBezTo>
                  <a:pt x="66" y="464"/>
                  <a:pt x="76" y="460"/>
                  <a:pt x="85" y="452"/>
                </a:cubicBezTo>
                <a:lnTo>
                  <a:pt x="323" y="279"/>
                </a:lnTo>
                <a:cubicBezTo>
                  <a:pt x="352" y="257"/>
                  <a:pt x="352" y="207"/>
                  <a:pt x="323" y="185"/>
                </a:cubicBezTo>
                <a:lnTo>
                  <a:pt x="85" y="12"/>
                </a:lnTo>
                <a:cubicBezTo>
                  <a:pt x="75" y="4"/>
                  <a:pt x="63" y="0"/>
                  <a:pt x="53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210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5"/>
            <a:ext cx="723472" cy="365125"/>
          </a:xfrm>
        </p:spPr>
        <p:txBody>
          <a:bodyPr/>
          <a:lstStyle/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2136941" y="1493244"/>
            <a:ext cx="7918118" cy="4172456"/>
            <a:chOff x="2406920" y="1481369"/>
            <a:chExt cx="432508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06920" y="4196609"/>
              <a:ext cx="4325080" cy="648000"/>
            </a:xfrm>
            <a:prstGeom prst="rect">
              <a:avLst/>
            </a:prstGeom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813048" y="2131068"/>
              <a:ext cx="3512823" cy="116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400" b="1" spc="300" baseline="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感谢各位老师和同学！</a:t>
              </a:r>
            </a:p>
            <a:p>
              <a:pPr lvl="0" algn="ctr">
                <a:defRPr/>
              </a:pPr>
              <a:r>
                <a:rPr lang="zh-CN" altLang="en-US" sz="4400" b="1" spc="300" baseline="0" dirty="0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 请大家提出宝贵意见！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555360" y="3423138"/>
              <a:ext cx="2028198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7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3200" b="0" dirty="0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jiawei@seu.edu.cn</a:t>
              </a:r>
              <a:endParaRPr lang="zh-CN" altLang="en-US" sz="3200" b="0" dirty="0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1BFEF24-EE90-A14E-8927-8889335C8502}"/>
              </a:ext>
            </a:extLst>
          </p:cNvPr>
          <p:cNvSpPr txBox="1"/>
          <p:nvPr userDrawn="1"/>
        </p:nvSpPr>
        <p:spPr>
          <a:xfrm>
            <a:off x="4035207" y="6451097"/>
            <a:ext cx="4121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Southeast University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0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9" y="3866332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9" y="3866332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2" y="3167421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40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40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9" y="469323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9" y="1165517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1" y="1165518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5" y="469323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9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6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  <p:sldLayoutId id="2147483682" r:id="rId4"/>
    <p:sldLayoutId id="2147483683" r:id="rId5"/>
    <p:sldLayoutId id="214748366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3" Type="http://schemas.microsoft.com/office/2018/10/relationships/comments" Target="../comments/modernComment_1C8_AA04EC8C.xml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8/10/relationships/comments" Target="../comments/modernComment_1C9_B876969A.xml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D_4B7C5D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B55D7F-A1DA-2745-FE7F-12A8553D73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王佳伟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E40D3-68D9-C53F-9DB8-A186C2E36E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zh-CN" altLang="en-US" dirty="0"/>
              <a:t>张竞慧  副教授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C00F1B-8E07-58DE-ABB5-01BF8AF74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85974" y="2759530"/>
            <a:ext cx="8020050" cy="1382486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zh-CN" altLang="en-US" b="1" dirty="0">
                <a:latin typeface="+mn-lt"/>
                <a:ea typeface="微软雅黑" panose="020B0503020204020204" pitchFamily="34" charset="-122"/>
              </a:rPr>
              <a:t>面向异构标签缺失的联邦图学习优化机制的研究与实现</a:t>
            </a:r>
          </a:p>
        </p:txBody>
      </p:sp>
    </p:spTree>
    <p:extLst>
      <p:ext uri="{BB962C8B-B14F-4D97-AF65-F5344CB8AC3E}">
        <p14:creationId xmlns:p14="http://schemas.microsoft.com/office/powerpoint/2010/main" val="393734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面向标签缺失的联邦图学习优化机制的研究与实现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48F6B5-E888-450A-1C0D-325DBD502A3C}"/>
              </a:ext>
            </a:extLst>
          </p:cNvPr>
          <p:cNvSpPr txBox="1"/>
          <p:nvPr/>
        </p:nvSpPr>
        <p:spPr>
          <a:xfrm>
            <a:off x="1198413" y="2343595"/>
            <a:ext cx="417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0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端到端的半监督图学习方法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AA4D102-4337-CC04-2B80-7CE9E408DA41}"/>
              </a:ext>
            </a:extLst>
          </p:cNvPr>
          <p:cNvSpPr txBox="1"/>
          <p:nvPr/>
        </p:nvSpPr>
        <p:spPr>
          <a:xfrm>
            <a:off x="6580413" y="2346485"/>
            <a:ext cx="451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0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跨机构的联邦图学习机制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DF600EF-BF78-EDD3-9386-1156388404EA}"/>
              </a:ext>
            </a:extLst>
          </p:cNvPr>
          <p:cNvGrpSpPr/>
          <p:nvPr/>
        </p:nvGrpSpPr>
        <p:grpSpPr>
          <a:xfrm>
            <a:off x="721360" y="969368"/>
            <a:ext cx="10749279" cy="1014685"/>
            <a:chOff x="843693" y="1403489"/>
            <a:chExt cx="10749279" cy="101468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63C8BD8-22AA-8445-B4FE-E940DE070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693" y="1408831"/>
              <a:ext cx="1008000" cy="1009343"/>
            </a:xfrm>
            <a:prstGeom prst="rect">
              <a:avLst/>
            </a:prstGeom>
            <a:noFill/>
            <a:ln w="28575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研 究</a:t>
              </a:r>
              <a:endParaRPr kumimoji="0" lang="en-US" altLang="zh-CN" sz="2400" b="1" i="0" u="none" strike="noStrike" kern="0" cap="none" normalizeH="0" noProof="0">
                <a:ln>
                  <a:noFill/>
                </a:ln>
                <a:solidFill>
                  <a:srgbClr val="02409A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思 路</a:t>
              </a:r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E7D54BCF-975D-9D62-4BF1-D050B179338A}"/>
                </a:ext>
              </a:extLst>
            </p:cNvPr>
            <p:cNvSpPr/>
            <p:nvPr/>
          </p:nvSpPr>
          <p:spPr>
            <a:xfrm flipV="1">
              <a:off x="2082915" y="1758370"/>
              <a:ext cx="603058" cy="299579"/>
            </a:xfrm>
            <a:prstGeom prst="rightArrow">
              <a:avLst/>
            </a:prstGeom>
            <a:solidFill>
              <a:srgbClr val="AAB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636A9D6-6241-5500-53E3-4FE3400AE70A}"/>
                </a:ext>
              </a:extLst>
            </p:cNvPr>
            <p:cNvSpPr/>
            <p:nvPr/>
          </p:nvSpPr>
          <p:spPr>
            <a:xfrm>
              <a:off x="2917195" y="1403489"/>
              <a:ext cx="8675777" cy="100934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02409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Open Sans" pitchFamily="2" charset="0"/>
                </a:rPr>
                <a:t> 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FE339A0-ECA5-9649-C9C5-327F07415C25}"/>
                </a:ext>
              </a:extLst>
            </p:cNvPr>
            <p:cNvSpPr txBox="1"/>
            <p:nvPr/>
          </p:nvSpPr>
          <p:spPr>
            <a:xfrm>
              <a:off x="2994122" y="1442080"/>
              <a:ext cx="8579689" cy="9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2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面向</a:t>
              </a:r>
              <a:r>
                <a:rPr lang="zh-CN" altLang="en-US" sz="2200" b="1" spc="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标签缺失</a:t>
              </a:r>
              <a:r>
                <a:rPr lang="zh-CN" altLang="en-US" sz="22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，应用半监督学习挖掘无标签图以提升模型质量，</a:t>
              </a:r>
              <a:endParaRPr lang="en-US" altLang="zh-CN" sz="2200" b="1" spc="2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2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针对</a:t>
              </a:r>
              <a:r>
                <a:rPr lang="zh-CN" altLang="en-US" sz="2200" b="1" spc="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数据孤岛</a:t>
              </a:r>
              <a:r>
                <a:rPr lang="zh-CN" altLang="en-US" sz="22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，采取联邦学习来协作训练以提升模型泛化性能。</a:t>
              </a:r>
              <a:endParaRPr lang="en-US" altLang="zh-CN" sz="2200" b="1" spc="2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C980C0A-E8B1-6672-DD86-304B76DEE6FB}"/>
              </a:ext>
            </a:extLst>
          </p:cNvPr>
          <p:cNvSpPr/>
          <p:nvPr/>
        </p:nvSpPr>
        <p:spPr>
          <a:xfrm>
            <a:off x="721360" y="2265680"/>
            <a:ext cx="5222240" cy="3759200"/>
          </a:xfrm>
          <a:prstGeom prst="roundRect">
            <a:avLst>
              <a:gd name="adj" fmla="val 11532"/>
            </a:avLst>
          </a:prstGeom>
          <a:noFill/>
          <a:ln w="38100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6462814-7FAF-A41F-1D28-EE76DA20B992}"/>
              </a:ext>
            </a:extLst>
          </p:cNvPr>
          <p:cNvSpPr/>
          <p:nvPr/>
        </p:nvSpPr>
        <p:spPr>
          <a:xfrm>
            <a:off x="6248400" y="2265680"/>
            <a:ext cx="5222240" cy="3759200"/>
          </a:xfrm>
          <a:prstGeom prst="roundRect">
            <a:avLst>
              <a:gd name="adj" fmla="val 11532"/>
            </a:avLst>
          </a:prstGeom>
          <a:noFill/>
          <a:ln w="38100">
            <a:solidFill>
              <a:srgbClr val="EB7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4285651-334F-2754-56E7-045181FCC4DA}"/>
              </a:ext>
            </a:extLst>
          </p:cNvPr>
          <p:cNvGrpSpPr/>
          <p:nvPr/>
        </p:nvGrpSpPr>
        <p:grpSpPr>
          <a:xfrm>
            <a:off x="4965007" y="4781653"/>
            <a:ext cx="338901" cy="334386"/>
            <a:chOff x="1246509" y="4149154"/>
            <a:chExt cx="396821" cy="391534"/>
          </a:xfrm>
        </p:grpSpPr>
        <p:sp>
          <p:nvSpPr>
            <p:cNvPr id="3328" name="流程图: 接点 3327">
              <a:extLst>
                <a:ext uri="{FF2B5EF4-FFF2-40B4-BE49-F238E27FC236}">
                  <a16:creationId xmlns:a16="http://schemas.microsoft.com/office/drawing/2014/main" id="{BAD5C110-F75A-2977-93F5-81160C12E669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29" name="组合 3328">
              <a:extLst>
                <a:ext uri="{FF2B5EF4-FFF2-40B4-BE49-F238E27FC236}">
                  <a16:creationId xmlns:a16="http://schemas.microsoft.com/office/drawing/2014/main" id="{484D4790-0F2F-B41F-0092-0949294D792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330" name="直接连接符 3329">
                <a:extLst>
                  <a:ext uri="{FF2B5EF4-FFF2-40B4-BE49-F238E27FC236}">
                    <a16:creationId xmlns:a16="http://schemas.microsoft.com/office/drawing/2014/main" id="{83AE548B-6D09-41CE-4FA5-FB0C0FF72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直接连接符 3330">
                <a:extLst>
                  <a:ext uri="{FF2B5EF4-FFF2-40B4-BE49-F238E27FC236}">
                    <a16:creationId xmlns:a16="http://schemas.microsoft.com/office/drawing/2014/main" id="{A7E84915-A89E-F595-311A-9C0B6DA791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2" name="组合 3331">
                <a:extLst>
                  <a:ext uri="{FF2B5EF4-FFF2-40B4-BE49-F238E27FC236}">
                    <a16:creationId xmlns:a16="http://schemas.microsoft.com/office/drawing/2014/main" id="{930352CC-641F-7C56-FD77-9156B4E44C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50" name="椭圆 3349">
                  <a:extLst>
                    <a:ext uri="{FF2B5EF4-FFF2-40B4-BE49-F238E27FC236}">
                      <a16:creationId xmlns:a16="http://schemas.microsoft.com/office/drawing/2014/main" id="{3C3DDAD0-1EDF-C1D7-145F-ED3039EE14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51" name="椭圆 3350">
                  <a:extLst>
                    <a:ext uri="{FF2B5EF4-FFF2-40B4-BE49-F238E27FC236}">
                      <a16:creationId xmlns:a16="http://schemas.microsoft.com/office/drawing/2014/main" id="{E4288814-8AEF-0966-AEC1-9C104C38CE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33" name="组合 3332">
                <a:extLst>
                  <a:ext uri="{FF2B5EF4-FFF2-40B4-BE49-F238E27FC236}">
                    <a16:creationId xmlns:a16="http://schemas.microsoft.com/office/drawing/2014/main" id="{6FD8F7D5-A695-C8F6-3449-6A51E018816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48" name="椭圆 3347">
                  <a:extLst>
                    <a:ext uri="{FF2B5EF4-FFF2-40B4-BE49-F238E27FC236}">
                      <a16:creationId xmlns:a16="http://schemas.microsoft.com/office/drawing/2014/main" id="{A51AE0C2-EA6A-FBA2-5281-8A30FB796C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49" name="椭圆 3348">
                  <a:extLst>
                    <a:ext uri="{FF2B5EF4-FFF2-40B4-BE49-F238E27FC236}">
                      <a16:creationId xmlns:a16="http://schemas.microsoft.com/office/drawing/2014/main" id="{8EB0A760-B6DC-05B1-5F86-C73C67DF63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34" name="组合 3333">
                <a:extLst>
                  <a:ext uri="{FF2B5EF4-FFF2-40B4-BE49-F238E27FC236}">
                    <a16:creationId xmlns:a16="http://schemas.microsoft.com/office/drawing/2014/main" id="{BFA3002F-AE90-BC74-FCC2-7D93F1D8E9E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46" name="椭圆 3345">
                  <a:extLst>
                    <a:ext uri="{FF2B5EF4-FFF2-40B4-BE49-F238E27FC236}">
                      <a16:creationId xmlns:a16="http://schemas.microsoft.com/office/drawing/2014/main" id="{FA5DF7CC-0DC3-47C3-7F86-3EDE3C33AA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47" name="椭圆 3346">
                  <a:extLst>
                    <a:ext uri="{FF2B5EF4-FFF2-40B4-BE49-F238E27FC236}">
                      <a16:creationId xmlns:a16="http://schemas.microsoft.com/office/drawing/2014/main" id="{3866373D-F476-BD60-2F21-705A381570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35" name="组合 3334">
                <a:extLst>
                  <a:ext uri="{FF2B5EF4-FFF2-40B4-BE49-F238E27FC236}">
                    <a16:creationId xmlns:a16="http://schemas.microsoft.com/office/drawing/2014/main" id="{09E45458-8757-09BB-D7DE-C863F19F927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44" name="椭圆 3343">
                  <a:extLst>
                    <a:ext uri="{FF2B5EF4-FFF2-40B4-BE49-F238E27FC236}">
                      <a16:creationId xmlns:a16="http://schemas.microsoft.com/office/drawing/2014/main" id="{45D34DD1-3E9D-5413-BD92-7C77A5C820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45" name="椭圆 3344">
                  <a:extLst>
                    <a:ext uri="{FF2B5EF4-FFF2-40B4-BE49-F238E27FC236}">
                      <a16:creationId xmlns:a16="http://schemas.microsoft.com/office/drawing/2014/main" id="{DEDCFD40-FD38-40CF-811C-6AEB857A5C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336" name="椭圆 3335">
                <a:extLst>
                  <a:ext uri="{FF2B5EF4-FFF2-40B4-BE49-F238E27FC236}">
                    <a16:creationId xmlns:a16="http://schemas.microsoft.com/office/drawing/2014/main" id="{1757232D-B7BD-B428-313B-2C92CDF5F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37" name="直接连接符 3336">
                <a:extLst>
                  <a:ext uri="{FF2B5EF4-FFF2-40B4-BE49-F238E27FC236}">
                    <a16:creationId xmlns:a16="http://schemas.microsoft.com/office/drawing/2014/main" id="{CD774058-9FE9-4B06-9D58-7F491F6A4CEE}"/>
                  </a:ext>
                </a:extLst>
              </p:cNvPr>
              <p:cNvCxnSpPr>
                <a:cxnSpLocks/>
                <a:stCxn id="3350" idx="4"/>
                <a:endCxn id="333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8" name="直接连接符 3337">
                <a:extLst>
                  <a:ext uri="{FF2B5EF4-FFF2-40B4-BE49-F238E27FC236}">
                    <a16:creationId xmlns:a16="http://schemas.microsoft.com/office/drawing/2014/main" id="{0E9F8473-049F-0461-1539-2A3A7C596C3E}"/>
                  </a:ext>
                </a:extLst>
              </p:cNvPr>
              <p:cNvCxnSpPr>
                <a:cxnSpLocks/>
                <a:stCxn id="3350" idx="4"/>
                <a:endCxn id="334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9" name="直接连接符 3338">
                <a:extLst>
                  <a:ext uri="{FF2B5EF4-FFF2-40B4-BE49-F238E27FC236}">
                    <a16:creationId xmlns:a16="http://schemas.microsoft.com/office/drawing/2014/main" id="{53529B35-5DB8-77CB-C63E-8562675BEDD8}"/>
                  </a:ext>
                </a:extLst>
              </p:cNvPr>
              <p:cNvCxnSpPr>
                <a:cxnSpLocks/>
                <a:stCxn id="3350" idx="4"/>
                <a:endCxn id="334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0" name="直接连接符 3339">
                <a:extLst>
                  <a:ext uri="{FF2B5EF4-FFF2-40B4-BE49-F238E27FC236}">
                    <a16:creationId xmlns:a16="http://schemas.microsoft.com/office/drawing/2014/main" id="{1C238DE5-1600-69FC-01C7-74397D291F3E}"/>
                  </a:ext>
                </a:extLst>
              </p:cNvPr>
              <p:cNvCxnSpPr>
                <a:cxnSpLocks/>
                <a:stCxn id="3346" idx="1"/>
                <a:endCxn id="335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1" name="直接连接符 3340">
                <a:extLst>
                  <a:ext uri="{FF2B5EF4-FFF2-40B4-BE49-F238E27FC236}">
                    <a16:creationId xmlns:a16="http://schemas.microsoft.com/office/drawing/2014/main" id="{002E0BFD-4723-C654-9F2B-98BBA6C065E1}"/>
                  </a:ext>
                </a:extLst>
              </p:cNvPr>
              <p:cNvCxnSpPr>
                <a:cxnSpLocks/>
                <a:stCxn id="3346" idx="2"/>
                <a:endCxn id="334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2" name="直接连接符 3341">
                <a:extLst>
                  <a:ext uri="{FF2B5EF4-FFF2-40B4-BE49-F238E27FC236}">
                    <a16:creationId xmlns:a16="http://schemas.microsoft.com/office/drawing/2014/main" id="{F63357E9-D1AA-208E-6E75-87597FF1245A}"/>
                  </a:ext>
                </a:extLst>
              </p:cNvPr>
              <p:cNvCxnSpPr>
                <a:cxnSpLocks/>
                <a:stCxn id="3346" idx="3"/>
                <a:endCxn id="334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3" name="直接连接符 3342">
                <a:extLst>
                  <a:ext uri="{FF2B5EF4-FFF2-40B4-BE49-F238E27FC236}">
                    <a16:creationId xmlns:a16="http://schemas.microsoft.com/office/drawing/2014/main" id="{59B4BA22-25F4-84BB-3A4D-60DE1AA8CECB}"/>
                  </a:ext>
                </a:extLst>
              </p:cNvPr>
              <p:cNvCxnSpPr>
                <a:cxnSpLocks/>
                <a:stCxn id="3346" idx="4"/>
                <a:endCxn id="333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BD10422-4645-AA7C-6D22-3E2AA4B0AB38}"/>
              </a:ext>
            </a:extLst>
          </p:cNvPr>
          <p:cNvSpPr/>
          <p:nvPr/>
        </p:nvSpPr>
        <p:spPr>
          <a:xfrm>
            <a:off x="1076677" y="4736263"/>
            <a:ext cx="2108393" cy="876117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13B1615-019D-70F8-18DB-6204E4B373F8}"/>
              </a:ext>
            </a:extLst>
          </p:cNvPr>
          <p:cNvGrpSpPr>
            <a:grpSpLocks/>
          </p:cNvGrpSpPr>
          <p:nvPr/>
        </p:nvGrpSpPr>
        <p:grpSpPr>
          <a:xfrm>
            <a:off x="1339746" y="5200993"/>
            <a:ext cx="320863" cy="316588"/>
            <a:chOff x="1661030" y="1570822"/>
            <a:chExt cx="338146" cy="333641"/>
          </a:xfrm>
        </p:grpSpPr>
        <p:sp>
          <p:nvSpPr>
            <p:cNvPr id="3304" name="流程图: 接点 3303">
              <a:extLst>
                <a:ext uri="{FF2B5EF4-FFF2-40B4-BE49-F238E27FC236}">
                  <a16:creationId xmlns:a16="http://schemas.microsoft.com/office/drawing/2014/main" id="{BFCFD6DC-E84E-6318-E827-5157F74C7C1F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05" name="组合 3304">
              <a:extLst>
                <a:ext uri="{FF2B5EF4-FFF2-40B4-BE49-F238E27FC236}">
                  <a16:creationId xmlns:a16="http://schemas.microsoft.com/office/drawing/2014/main" id="{76609BA8-3322-9C85-A3DC-F1CF8501A3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306" name="直接连接符 3305">
                <a:extLst>
                  <a:ext uri="{FF2B5EF4-FFF2-40B4-BE49-F238E27FC236}">
                    <a16:creationId xmlns:a16="http://schemas.microsoft.com/office/drawing/2014/main" id="{10C9E870-3A34-CF18-D439-9363B991B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直接连接符 3306">
                <a:extLst>
                  <a:ext uri="{FF2B5EF4-FFF2-40B4-BE49-F238E27FC236}">
                    <a16:creationId xmlns:a16="http://schemas.microsoft.com/office/drawing/2014/main" id="{83CD4235-3AD9-0468-F471-621AEB67AC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8" name="组合 3307">
                <a:extLst>
                  <a:ext uri="{FF2B5EF4-FFF2-40B4-BE49-F238E27FC236}">
                    <a16:creationId xmlns:a16="http://schemas.microsoft.com/office/drawing/2014/main" id="{0F2A3D92-DC80-EEE0-EBBB-648FA24D5325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6" name="椭圆 3325">
                  <a:extLst>
                    <a:ext uri="{FF2B5EF4-FFF2-40B4-BE49-F238E27FC236}">
                      <a16:creationId xmlns:a16="http://schemas.microsoft.com/office/drawing/2014/main" id="{D186BEBF-ACC4-3648-EDD1-7501F87A4F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27" name="椭圆 3326">
                  <a:extLst>
                    <a:ext uri="{FF2B5EF4-FFF2-40B4-BE49-F238E27FC236}">
                      <a16:creationId xmlns:a16="http://schemas.microsoft.com/office/drawing/2014/main" id="{6DFB0BFA-D8EE-D3D0-4F6D-BB76583356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09" name="组合 3308">
                <a:extLst>
                  <a:ext uri="{FF2B5EF4-FFF2-40B4-BE49-F238E27FC236}">
                    <a16:creationId xmlns:a16="http://schemas.microsoft.com/office/drawing/2014/main" id="{FE752009-99AA-665B-1149-D677B27A42A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4" name="椭圆 3323">
                  <a:extLst>
                    <a:ext uri="{FF2B5EF4-FFF2-40B4-BE49-F238E27FC236}">
                      <a16:creationId xmlns:a16="http://schemas.microsoft.com/office/drawing/2014/main" id="{7722F2FE-C59B-F46D-07F4-67DD3F33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25" name="椭圆 3324">
                  <a:extLst>
                    <a:ext uri="{FF2B5EF4-FFF2-40B4-BE49-F238E27FC236}">
                      <a16:creationId xmlns:a16="http://schemas.microsoft.com/office/drawing/2014/main" id="{2F859338-965D-E892-5819-54082A57F9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10" name="组合 3309">
                <a:extLst>
                  <a:ext uri="{FF2B5EF4-FFF2-40B4-BE49-F238E27FC236}">
                    <a16:creationId xmlns:a16="http://schemas.microsoft.com/office/drawing/2014/main" id="{5C5542B5-3BFC-8178-456F-F7A68FBAB18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2" name="椭圆 3321">
                  <a:extLst>
                    <a:ext uri="{FF2B5EF4-FFF2-40B4-BE49-F238E27FC236}">
                      <a16:creationId xmlns:a16="http://schemas.microsoft.com/office/drawing/2014/main" id="{C76F76E9-C515-A6A4-14DD-0014ADEC6A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23" name="椭圆 3322">
                  <a:extLst>
                    <a:ext uri="{FF2B5EF4-FFF2-40B4-BE49-F238E27FC236}">
                      <a16:creationId xmlns:a16="http://schemas.microsoft.com/office/drawing/2014/main" id="{9346E662-3439-6521-D022-436EC6EAF1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311" name="组合 3310">
                <a:extLst>
                  <a:ext uri="{FF2B5EF4-FFF2-40B4-BE49-F238E27FC236}">
                    <a16:creationId xmlns:a16="http://schemas.microsoft.com/office/drawing/2014/main" id="{59FCFEE9-1ED8-81F2-A1A3-63B70A1D77E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0" name="椭圆 3319">
                  <a:extLst>
                    <a:ext uri="{FF2B5EF4-FFF2-40B4-BE49-F238E27FC236}">
                      <a16:creationId xmlns:a16="http://schemas.microsoft.com/office/drawing/2014/main" id="{9533E14A-74A6-7C39-5AB9-040F7A2A5B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21" name="椭圆 3320">
                  <a:extLst>
                    <a:ext uri="{FF2B5EF4-FFF2-40B4-BE49-F238E27FC236}">
                      <a16:creationId xmlns:a16="http://schemas.microsoft.com/office/drawing/2014/main" id="{0ACA3618-6BCE-8BF5-0AA0-ACE715F99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312" name="椭圆 3311">
                <a:extLst>
                  <a:ext uri="{FF2B5EF4-FFF2-40B4-BE49-F238E27FC236}">
                    <a16:creationId xmlns:a16="http://schemas.microsoft.com/office/drawing/2014/main" id="{48A2729C-B7EC-0199-FF48-24DE2DC03E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13" name="直接连接符 3312">
                <a:extLst>
                  <a:ext uri="{FF2B5EF4-FFF2-40B4-BE49-F238E27FC236}">
                    <a16:creationId xmlns:a16="http://schemas.microsoft.com/office/drawing/2014/main" id="{6725E100-3065-D388-7AFE-578FF60F2089}"/>
                  </a:ext>
                </a:extLst>
              </p:cNvPr>
              <p:cNvCxnSpPr>
                <a:cxnSpLocks/>
                <a:stCxn id="3326" idx="4"/>
                <a:endCxn id="331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直接连接符 3313">
                <a:extLst>
                  <a:ext uri="{FF2B5EF4-FFF2-40B4-BE49-F238E27FC236}">
                    <a16:creationId xmlns:a16="http://schemas.microsoft.com/office/drawing/2014/main" id="{2D1E1AB6-B14B-FF96-1841-721C06DD5B18}"/>
                  </a:ext>
                </a:extLst>
              </p:cNvPr>
              <p:cNvCxnSpPr>
                <a:cxnSpLocks/>
                <a:stCxn id="3326" idx="4"/>
                <a:endCxn id="332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5" name="直接连接符 3314">
                <a:extLst>
                  <a:ext uri="{FF2B5EF4-FFF2-40B4-BE49-F238E27FC236}">
                    <a16:creationId xmlns:a16="http://schemas.microsoft.com/office/drawing/2014/main" id="{CACBACC6-F15E-AD1D-B48B-8D16B339A90B}"/>
                  </a:ext>
                </a:extLst>
              </p:cNvPr>
              <p:cNvCxnSpPr>
                <a:cxnSpLocks/>
                <a:stCxn id="3326" idx="4"/>
                <a:endCxn id="332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直接连接符 3315">
                <a:extLst>
                  <a:ext uri="{FF2B5EF4-FFF2-40B4-BE49-F238E27FC236}">
                    <a16:creationId xmlns:a16="http://schemas.microsoft.com/office/drawing/2014/main" id="{E5F3B393-8B5F-079D-1ECE-82C9BBFD45B5}"/>
                  </a:ext>
                </a:extLst>
              </p:cNvPr>
              <p:cNvCxnSpPr>
                <a:cxnSpLocks/>
                <a:stCxn id="3322" idx="1"/>
                <a:endCxn id="332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直接连接符 3316">
                <a:extLst>
                  <a:ext uri="{FF2B5EF4-FFF2-40B4-BE49-F238E27FC236}">
                    <a16:creationId xmlns:a16="http://schemas.microsoft.com/office/drawing/2014/main" id="{2ED08586-3BCE-E5E6-DFB2-87C16150C5FE}"/>
                  </a:ext>
                </a:extLst>
              </p:cNvPr>
              <p:cNvCxnSpPr>
                <a:cxnSpLocks/>
                <a:stCxn id="3322" idx="2"/>
                <a:endCxn id="332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8" name="直接连接符 3317">
                <a:extLst>
                  <a:ext uri="{FF2B5EF4-FFF2-40B4-BE49-F238E27FC236}">
                    <a16:creationId xmlns:a16="http://schemas.microsoft.com/office/drawing/2014/main" id="{27AF2068-D628-ED83-3FBC-12BC6B12B60E}"/>
                  </a:ext>
                </a:extLst>
              </p:cNvPr>
              <p:cNvCxnSpPr>
                <a:cxnSpLocks/>
                <a:stCxn id="3322" idx="3"/>
                <a:endCxn id="332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直接连接符 3318">
                <a:extLst>
                  <a:ext uri="{FF2B5EF4-FFF2-40B4-BE49-F238E27FC236}">
                    <a16:creationId xmlns:a16="http://schemas.microsoft.com/office/drawing/2014/main" id="{8FC2D14F-CBC1-50F6-4B05-36276C3F248C}"/>
                  </a:ext>
                </a:extLst>
              </p:cNvPr>
              <p:cNvCxnSpPr>
                <a:cxnSpLocks/>
                <a:stCxn id="3322" idx="4"/>
                <a:endCxn id="331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05E71D9-BDD7-263B-6AB8-BD7A7E3C1C2A}"/>
              </a:ext>
            </a:extLst>
          </p:cNvPr>
          <p:cNvGrpSpPr>
            <a:grpSpLocks/>
          </p:cNvGrpSpPr>
          <p:nvPr/>
        </p:nvGrpSpPr>
        <p:grpSpPr>
          <a:xfrm>
            <a:off x="1174033" y="4790701"/>
            <a:ext cx="320863" cy="316588"/>
            <a:chOff x="1661030" y="1570822"/>
            <a:chExt cx="338146" cy="333641"/>
          </a:xfrm>
        </p:grpSpPr>
        <p:sp>
          <p:nvSpPr>
            <p:cNvPr id="3280" name="流程图: 接点 3279">
              <a:extLst>
                <a:ext uri="{FF2B5EF4-FFF2-40B4-BE49-F238E27FC236}">
                  <a16:creationId xmlns:a16="http://schemas.microsoft.com/office/drawing/2014/main" id="{CAAA2D42-3C47-832C-6133-C7F7854F8F83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81" name="组合 3280">
              <a:extLst>
                <a:ext uri="{FF2B5EF4-FFF2-40B4-BE49-F238E27FC236}">
                  <a16:creationId xmlns:a16="http://schemas.microsoft.com/office/drawing/2014/main" id="{BCB27FE7-9914-3AFA-8D12-115FC5E813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282" name="直接连接符 3281">
                <a:extLst>
                  <a:ext uri="{FF2B5EF4-FFF2-40B4-BE49-F238E27FC236}">
                    <a16:creationId xmlns:a16="http://schemas.microsoft.com/office/drawing/2014/main" id="{9470FAB3-C9A2-09C5-166B-38EC5F7AC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直接连接符 3282">
                <a:extLst>
                  <a:ext uri="{FF2B5EF4-FFF2-40B4-BE49-F238E27FC236}">
                    <a16:creationId xmlns:a16="http://schemas.microsoft.com/office/drawing/2014/main" id="{7A3A902E-058E-3958-82EE-91855E9414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84" name="组合 3283">
                <a:extLst>
                  <a:ext uri="{FF2B5EF4-FFF2-40B4-BE49-F238E27FC236}">
                    <a16:creationId xmlns:a16="http://schemas.microsoft.com/office/drawing/2014/main" id="{129A0A0A-7B51-F29B-03A0-738057EEA72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02" name="椭圆 3301">
                  <a:extLst>
                    <a:ext uri="{FF2B5EF4-FFF2-40B4-BE49-F238E27FC236}">
                      <a16:creationId xmlns:a16="http://schemas.microsoft.com/office/drawing/2014/main" id="{50E0DC37-1A2C-61FD-7F99-C8C600E3C4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3" name="椭圆 3302">
                  <a:extLst>
                    <a:ext uri="{FF2B5EF4-FFF2-40B4-BE49-F238E27FC236}">
                      <a16:creationId xmlns:a16="http://schemas.microsoft.com/office/drawing/2014/main" id="{8E4C6982-2C51-7A69-E740-A5755CF978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85" name="组合 3284">
                <a:extLst>
                  <a:ext uri="{FF2B5EF4-FFF2-40B4-BE49-F238E27FC236}">
                    <a16:creationId xmlns:a16="http://schemas.microsoft.com/office/drawing/2014/main" id="{8927F3E7-9A4B-DB68-72DC-C4CF1196D09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00" name="椭圆 3299">
                  <a:extLst>
                    <a:ext uri="{FF2B5EF4-FFF2-40B4-BE49-F238E27FC236}">
                      <a16:creationId xmlns:a16="http://schemas.microsoft.com/office/drawing/2014/main" id="{D6F63E18-425E-08AB-654C-5365B0AA5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01" name="椭圆 3300">
                  <a:extLst>
                    <a:ext uri="{FF2B5EF4-FFF2-40B4-BE49-F238E27FC236}">
                      <a16:creationId xmlns:a16="http://schemas.microsoft.com/office/drawing/2014/main" id="{03B8633D-5C60-7C68-9D8C-98D1A2E702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86" name="组合 3285">
                <a:extLst>
                  <a:ext uri="{FF2B5EF4-FFF2-40B4-BE49-F238E27FC236}">
                    <a16:creationId xmlns:a16="http://schemas.microsoft.com/office/drawing/2014/main" id="{A0BD0438-213A-4AB9-8CFB-382B0204E61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98" name="椭圆 3297">
                  <a:extLst>
                    <a:ext uri="{FF2B5EF4-FFF2-40B4-BE49-F238E27FC236}">
                      <a16:creationId xmlns:a16="http://schemas.microsoft.com/office/drawing/2014/main" id="{ECCF9CD6-D810-3A66-DE47-C681A0DA01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99" name="椭圆 3298">
                  <a:extLst>
                    <a:ext uri="{FF2B5EF4-FFF2-40B4-BE49-F238E27FC236}">
                      <a16:creationId xmlns:a16="http://schemas.microsoft.com/office/drawing/2014/main" id="{67BFB2FB-2F65-7ADB-90D8-9BFBA47C41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87" name="组合 3286">
                <a:extLst>
                  <a:ext uri="{FF2B5EF4-FFF2-40B4-BE49-F238E27FC236}">
                    <a16:creationId xmlns:a16="http://schemas.microsoft.com/office/drawing/2014/main" id="{CC2C23FB-5B46-6E21-20B4-2BA9F58251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96" name="椭圆 3295">
                  <a:extLst>
                    <a:ext uri="{FF2B5EF4-FFF2-40B4-BE49-F238E27FC236}">
                      <a16:creationId xmlns:a16="http://schemas.microsoft.com/office/drawing/2014/main" id="{7BE34B5A-FFFC-D4BB-6F02-6563F6F62B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97" name="椭圆 3296">
                  <a:extLst>
                    <a:ext uri="{FF2B5EF4-FFF2-40B4-BE49-F238E27FC236}">
                      <a16:creationId xmlns:a16="http://schemas.microsoft.com/office/drawing/2014/main" id="{AF3E32B8-0810-8724-13F3-04B77BA508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288" name="椭圆 3287">
                <a:extLst>
                  <a:ext uri="{FF2B5EF4-FFF2-40B4-BE49-F238E27FC236}">
                    <a16:creationId xmlns:a16="http://schemas.microsoft.com/office/drawing/2014/main" id="{764C6BCF-7612-070F-D990-95E4909165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89" name="直接连接符 3288">
                <a:extLst>
                  <a:ext uri="{FF2B5EF4-FFF2-40B4-BE49-F238E27FC236}">
                    <a16:creationId xmlns:a16="http://schemas.microsoft.com/office/drawing/2014/main" id="{91A0953A-C847-96F5-4DD9-E8CD4B8560E3}"/>
                  </a:ext>
                </a:extLst>
              </p:cNvPr>
              <p:cNvCxnSpPr>
                <a:cxnSpLocks/>
                <a:stCxn id="3302" idx="4"/>
                <a:endCxn id="328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直接连接符 3289">
                <a:extLst>
                  <a:ext uri="{FF2B5EF4-FFF2-40B4-BE49-F238E27FC236}">
                    <a16:creationId xmlns:a16="http://schemas.microsoft.com/office/drawing/2014/main" id="{5C539690-3C82-25E9-2EC1-5DB32A006B50}"/>
                  </a:ext>
                </a:extLst>
              </p:cNvPr>
              <p:cNvCxnSpPr>
                <a:cxnSpLocks/>
                <a:stCxn id="3302" idx="4"/>
                <a:endCxn id="329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直接连接符 3290">
                <a:extLst>
                  <a:ext uri="{FF2B5EF4-FFF2-40B4-BE49-F238E27FC236}">
                    <a16:creationId xmlns:a16="http://schemas.microsoft.com/office/drawing/2014/main" id="{3F983197-D595-FEAC-6419-41A65A4A412B}"/>
                  </a:ext>
                </a:extLst>
              </p:cNvPr>
              <p:cNvCxnSpPr>
                <a:cxnSpLocks/>
                <a:stCxn id="3302" idx="4"/>
                <a:endCxn id="330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直接连接符 3291">
                <a:extLst>
                  <a:ext uri="{FF2B5EF4-FFF2-40B4-BE49-F238E27FC236}">
                    <a16:creationId xmlns:a16="http://schemas.microsoft.com/office/drawing/2014/main" id="{73517597-27B4-CF2A-FD28-59B32EA4BB36}"/>
                  </a:ext>
                </a:extLst>
              </p:cNvPr>
              <p:cNvCxnSpPr>
                <a:cxnSpLocks/>
                <a:stCxn id="3298" idx="1"/>
                <a:endCxn id="330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直接连接符 3292">
                <a:extLst>
                  <a:ext uri="{FF2B5EF4-FFF2-40B4-BE49-F238E27FC236}">
                    <a16:creationId xmlns:a16="http://schemas.microsoft.com/office/drawing/2014/main" id="{0063BBF7-A193-A033-E232-4BDB61A2ED47}"/>
                  </a:ext>
                </a:extLst>
              </p:cNvPr>
              <p:cNvCxnSpPr>
                <a:cxnSpLocks/>
                <a:stCxn id="3298" idx="2"/>
                <a:endCxn id="330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直接连接符 3293">
                <a:extLst>
                  <a:ext uri="{FF2B5EF4-FFF2-40B4-BE49-F238E27FC236}">
                    <a16:creationId xmlns:a16="http://schemas.microsoft.com/office/drawing/2014/main" id="{A1CCA664-FE3A-006F-15C9-1A0A1B615F4F}"/>
                  </a:ext>
                </a:extLst>
              </p:cNvPr>
              <p:cNvCxnSpPr>
                <a:cxnSpLocks/>
                <a:stCxn id="3298" idx="3"/>
                <a:endCxn id="329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直接连接符 3294">
                <a:extLst>
                  <a:ext uri="{FF2B5EF4-FFF2-40B4-BE49-F238E27FC236}">
                    <a16:creationId xmlns:a16="http://schemas.microsoft.com/office/drawing/2014/main" id="{54A6F3BB-E491-655B-A3C4-6AEF6FF20D11}"/>
                  </a:ext>
                </a:extLst>
              </p:cNvPr>
              <p:cNvCxnSpPr>
                <a:cxnSpLocks/>
                <a:stCxn id="3298" idx="4"/>
                <a:endCxn id="328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箭头: 圆角右 58">
            <a:extLst>
              <a:ext uri="{FF2B5EF4-FFF2-40B4-BE49-F238E27FC236}">
                <a16:creationId xmlns:a16="http://schemas.microsoft.com/office/drawing/2014/main" id="{EF293792-C4A0-CFD2-AD5E-EE9743122C23}"/>
              </a:ext>
            </a:extLst>
          </p:cNvPr>
          <p:cNvSpPr/>
          <p:nvPr/>
        </p:nvSpPr>
        <p:spPr>
          <a:xfrm flipH="1">
            <a:off x="3690667" y="4161584"/>
            <a:ext cx="976576" cy="576192"/>
          </a:xfrm>
          <a:prstGeom prst="bentArrow">
            <a:avLst>
              <a:gd name="adj1" fmla="val 18783"/>
              <a:gd name="adj2" fmla="val 21867"/>
              <a:gd name="adj3" fmla="val 16178"/>
              <a:gd name="adj4" fmla="val 36679"/>
            </a:avLst>
          </a:prstGeom>
          <a:solidFill>
            <a:srgbClr val="6EA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圆角右 59">
            <a:extLst>
              <a:ext uri="{FF2B5EF4-FFF2-40B4-BE49-F238E27FC236}">
                <a16:creationId xmlns:a16="http://schemas.microsoft.com/office/drawing/2014/main" id="{F367F18F-1886-F0F5-49EC-F3753A8417D8}"/>
              </a:ext>
            </a:extLst>
          </p:cNvPr>
          <p:cNvSpPr/>
          <p:nvPr/>
        </p:nvSpPr>
        <p:spPr>
          <a:xfrm rot="10800000" flipH="1" flipV="1">
            <a:off x="1858571" y="4157575"/>
            <a:ext cx="976576" cy="576192"/>
          </a:xfrm>
          <a:prstGeom prst="bentArrow">
            <a:avLst>
              <a:gd name="adj1" fmla="val 18783"/>
              <a:gd name="adj2" fmla="val 21522"/>
              <a:gd name="adj3" fmla="val 16178"/>
              <a:gd name="adj4" fmla="val 366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A2A037E-2D00-0D74-2BA4-6379B4785A71}"/>
              </a:ext>
            </a:extLst>
          </p:cNvPr>
          <p:cNvGrpSpPr/>
          <p:nvPr/>
        </p:nvGrpSpPr>
        <p:grpSpPr>
          <a:xfrm>
            <a:off x="4466259" y="4781521"/>
            <a:ext cx="338901" cy="334386"/>
            <a:chOff x="1246509" y="4149154"/>
            <a:chExt cx="396821" cy="391534"/>
          </a:xfrm>
        </p:grpSpPr>
        <p:sp>
          <p:nvSpPr>
            <p:cNvPr id="1656" name="流程图: 接点 1655">
              <a:extLst>
                <a:ext uri="{FF2B5EF4-FFF2-40B4-BE49-F238E27FC236}">
                  <a16:creationId xmlns:a16="http://schemas.microsoft.com/office/drawing/2014/main" id="{8C351815-CF40-4995-59B7-FE89D998A8EF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57" name="组合 1656">
              <a:extLst>
                <a:ext uri="{FF2B5EF4-FFF2-40B4-BE49-F238E27FC236}">
                  <a16:creationId xmlns:a16="http://schemas.microsoft.com/office/drawing/2014/main" id="{70B57F69-606D-3DEE-06CE-4F65032665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1658" name="直接连接符 1657">
                <a:extLst>
                  <a:ext uri="{FF2B5EF4-FFF2-40B4-BE49-F238E27FC236}">
                    <a16:creationId xmlns:a16="http://schemas.microsoft.com/office/drawing/2014/main" id="{84143D5F-A52B-2E3A-E71B-95CD7B2EE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9" name="直接连接符 1658">
                <a:extLst>
                  <a:ext uri="{FF2B5EF4-FFF2-40B4-BE49-F238E27FC236}">
                    <a16:creationId xmlns:a16="http://schemas.microsoft.com/office/drawing/2014/main" id="{8AA15A96-4548-8D54-E4ED-B12A0A1A7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0" name="组合 1659">
                <a:extLst>
                  <a:ext uri="{FF2B5EF4-FFF2-40B4-BE49-F238E27FC236}">
                    <a16:creationId xmlns:a16="http://schemas.microsoft.com/office/drawing/2014/main" id="{67ECB146-7FC9-2F4D-36C0-1814E90DFC5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78" name="椭圆 3277">
                  <a:extLst>
                    <a:ext uri="{FF2B5EF4-FFF2-40B4-BE49-F238E27FC236}">
                      <a16:creationId xmlns:a16="http://schemas.microsoft.com/office/drawing/2014/main" id="{6673F00F-DEBC-0042-7B43-36ACFB790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9" name="椭圆 3278">
                  <a:extLst>
                    <a:ext uri="{FF2B5EF4-FFF2-40B4-BE49-F238E27FC236}">
                      <a16:creationId xmlns:a16="http://schemas.microsoft.com/office/drawing/2014/main" id="{6BB9B75A-7177-30C7-84BB-D18F5CD59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61" name="组合 1660">
                <a:extLst>
                  <a:ext uri="{FF2B5EF4-FFF2-40B4-BE49-F238E27FC236}">
                    <a16:creationId xmlns:a16="http://schemas.microsoft.com/office/drawing/2014/main" id="{D8728598-ABF3-7F56-B0CD-C744876D179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76" name="椭圆 3275">
                  <a:extLst>
                    <a:ext uri="{FF2B5EF4-FFF2-40B4-BE49-F238E27FC236}">
                      <a16:creationId xmlns:a16="http://schemas.microsoft.com/office/drawing/2014/main" id="{B484E46C-F851-049F-6E1D-3C458CC5F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7" name="椭圆 3276">
                  <a:extLst>
                    <a:ext uri="{FF2B5EF4-FFF2-40B4-BE49-F238E27FC236}">
                      <a16:creationId xmlns:a16="http://schemas.microsoft.com/office/drawing/2014/main" id="{3AFF10B5-B568-1ED9-A946-A6ECCC115A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62" name="组合 1661">
                <a:extLst>
                  <a:ext uri="{FF2B5EF4-FFF2-40B4-BE49-F238E27FC236}">
                    <a16:creationId xmlns:a16="http://schemas.microsoft.com/office/drawing/2014/main" id="{55CB66F6-CD84-C212-73EC-6B5AB7898DE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74" name="椭圆 3273">
                  <a:extLst>
                    <a:ext uri="{FF2B5EF4-FFF2-40B4-BE49-F238E27FC236}">
                      <a16:creationId xmlns:a16="http://schemas.microsoft.com/office/drawing/2014/main" id="{AA377B4B-BA8E-2F03-1703-48ABB4986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5" name="椭圆 3274">
                  <a:extLst>
                    <a:ext uri="{FF2B5EF4-FFF2-40B4-BE49-F238E27FC236}">
                      <a16:creationId xmlns:a16="http://schemas.microsoft.com/office/drawing/2014/main" id="{1F679E49-DFE6-80A2-F1EA-2C323F1D1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63" name="组合 1662">
                <a:extLst>
                  <a:ext uri="{FF2B5EF4-FFF2-40B4-BE49-F238E27FC236}">
                    <a16:creationId xmlns:a16="http://schemas.microsoft.com/office/drawing/2014/main" id="{8773AEB6-E760-BBA8-0EC3-5135D855C7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72" name="椭圆 3271">
                  <a:extLst>
                    <a:ext uri="{FF2B5EF4-FFF2-40B4-BE49-F238E27FC236}">
                      <a16:creationId xmlns:a16="http://schemas.microsoft.com/office/drawing/2014/main" id="{FC3F2321-9941-D284-03B1-AD5B6BD4FF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73" name="椭圆 3272">
                  <a:extLst>
                    <a:ext uri="{FF2B5EF4-FFF2-40B4-BE49-F238E27FC236}">
                      <a16:creationId xmlns:a16="http://schemas.microsoft.com/office/drawing/2014/main" id="{0DDE8288-F561-52AB-D098-90A61A686F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264" name="椭圆 3263">
                <a:extLst>
                  <a:ext uri="{FF2B5EF4-FFF2-40B4-BE49-F238E27FC236}">
                    <a16:creationId xmlns:a16="http://schemas.microsoft.com/office/drawing/2014/main" id="{32A03244-D372-7751-711D-FF84443FA7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65" name="直接连接符 3264">
                <a:extLst>
                  <a:ext uri="{FF2B5EF4-FFF2-40B4-BE49-F238E27FC236}">
                    <a16:creationId xmlns:a16="http://schemas.microsoft.com/office/drawing/2014/main" id="{24AE88F5-9A72-3B3F-12E2-208331E0DC9D}"/>
                  </a:ext>
                </a:extLst>
              </p:cNvPr>
              <p:cNvCxnSpPr>
                <a:cxnSpLocks/>
                <a:stCxn id="3278" idx="4"/>
                <a:endCxn id="326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直接连接符 3265">
                <a:extLst>
                  <a:ext uri="{FF2B5EF4-FFF2-40B4-BE49-F238E27FC236}">
                    <a16:creationId xmlns:a16="http://schemas.microsoft.com/office/drawing/2014/main" id="{4C6C0293-98D2-68DF-5C12-4A7053A6F05B}"/>
                  </a:ext>
                </a:extLst>
              </p:cNvPr>
              <p:cNvCxnSpPr>
                <a:cxnSpLocks/>
                <a:stCxn id="3278" idx="4"/>
                <a:endCxn id="327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直接连接符 3266">
                <a:extLst>
                  <a:ext uri="{FF2B5EF4-FFF2-40B4-BE49-F238E27FC236}">
                    <a16:creationId xmlns:a16="http://schemas.microsoft.com/office/drawing/2014/main" id="{7956A345-2BEE-40E8-0871-6DB415270772}"/>
                  </a:ext>
                </a:extLst>
              </p:cNvPr>
              <p:cNvCxnSpPr>
                <a:cxnSpLocks/>
                <a:stCxn id="3278" idx="4"/>
                <a:endCxn id="327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直接连接符 3267">
                <a:extLst>
                  <a:ext uri="{FF2B5EF4-FFF2-40B4-BE49-F238E27FC236}">
                    <a16:creationId xmlns:a16="http://schemas.microsoft.com/office/drawing/2014/main" id="{B9B068FB-8B6C-3A75-EFCB-8B6005370DF6}"/>
                  </a:ext>
                </a:extLst>
              </p:cNvPr>
              <p:cNvCxnSpPr>
                <a:cxnSpLocks/>
                <a:stCxn id="3274" idx="1"/>
                <a:endCxn id="327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直接连接符 3268">
                <a:extLst>
                  <a:ext uri="{FF2B5EF4-FFF2-40B4-BE49-F238E27FC236}">
                    <a16:creationId xmlns:a16="http://schemas.microsoft.com/office/drawing/2014/main" id="{FA5D54AE-29F3-C4FB-8AE4-FCC35D7E83AA}"/>
                  </a:ext>
                </a:extLst>
              </p:cNvPr>
              <p:cNvCxnSpPr>
                <a:cxnSpLocks/>
                <a:stCxn id="3274" idx="2"/>
                <a:endCxn id="327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直接连接符 3269">
                <a:extLst>
                  <a:ext uri="{FF2B5EF4-FFF2-40B4-BE49-F238E27FC236}">
                    <a16:creationId xmlns:a16="http://schemas.microsoft.com/office/drawing/2014/main" id="{5AB00D9B-04E2-1742-E168-8C307F8762B4}"/>
                  </a:ext>
                </a:extLst>
              </p:cNvPr>
              <p:cNvCxnSpPr>
                <a:cxnSpLocks/>
                <a:stCxn id="3274" idx="3"/>
                <a:endCxn id="327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直接连接符 3270">
                <a:extLst>
                  <a:ext uri="{FF2B5EF4-FFF2-40B4-BE49-F238E27FC236}">
                    <a16:creationId xmlns:a16="http://schemas.microsoft.com/office/drawing/2014/main" id="{8A4CAE8D-9DBB-35F2-A6DB-43417CF68370}"/>
                  </a:ext>
                </a:extLst>
              </p:cNvPr>
              <p:cNvCxnSpPr>
                <a:cxnSpLocks/>
                <a:stCxn id="3274" idx="4"/>
                <a:endCxn id="326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FDDD02F-360A-44C9-C1D5-DD58FD370D42}"/>
              </a:ext>
            </a:extLst>
          </p:cNvPr>
          <p:cNvGrpSpPr/>
          <p:nvPr/>
        </p:nvGrpSpPr>
        <p:grpSpPr>
          <a:xfrm>
            <a:off x="4773922" y="5156343"/>
            <a:ext cx="338901" cy="334386"/>
            <a:chOff x="1246509" y="4149154"/>
            <a:chExt cx="396821" cy="391534"/>
          </a:xfrm>
        </p:grpSpPr>
        <p:sp>
          <p:nvSpPr>
            <p:cNvPr id="1632" name="流程图: 接点 1631">
              <a:extLst>
                <a:ext uri="{FF2B5EF4-FFF2-40B4-BE49-F238E27FC236}">
                  <a16:creationId xmlns:a16="http://schemas.microsoft.com/office/drawing/2014/main" id="{6F3FC5B2-1C75-D652-EEBA-147FCA9D565E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33" name="组合 1632">
              <a:extLst>
                <a:ext uri="{FF2B5EF4-FFF2-40B4-BE49-F238E27FC236}">
                  <a16:creationId xmlns:a16="http://schemas.microsoft.com/office/drawing/2014/main" id="{490E5561-E33E-7C83-BECD-093DEDF7D4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1634" name="直接连接符 1633">
                <a:extLst>
                  <a:ext uri="{FF2B5EF4-FFF2-40B4-BE49-F238E27FC236}">
                    <a16:creationId xmlns:a16="http://schemas.microsoft.com/office/drawing/2014/main" id="{03E5A35D-B481-8E12-046D-FBCDF5F3A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5" name="直接连接符 1634">
                <a:extLst>
                  <a:ext uri="{FF2B5EF4-FFF2-40B4-BE49-F238E27FC236}">
                    <a16:creationId xmlns:a16="http://schemas.microsoft.com/office/drawing/2014/main" id="{19F8D190-CFC6-569D-8C1D-626357D64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6" name="组合 1635">
                <a:extLst>
                  <a:ext uri="{FF2B5EF4-FFF2-40B4-BE49-F238E27FC236}">
                    <a16:creationId xmlns:a16="http://schemas.microsoft.com/office/drawing/2014/main" id="{A4FE9645-6919-9D1E-6BCE-3C05259577F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4" name="椭圆 1653">
                  <a:extLst>
                    <a:ext uri="{FF2B5EF4-FFF2-40B4-BE49-F238E27FC236}">
                      <a16:creationId xmlns:a16="http://schemas.microsoft.com/office/drawing/2014/main" id="{78A3AA90-4B31-02B7-D91A-4A1604F98F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5" name="椭圆 1654">
                  <a:extLst>
                    <a:ext uri="{FF2B5EF4-FFF2-40B4-BE49-F238E27FC236}">
                      <a16:creationId xmlns:a16="http://schemas.microsoft.com/office/drawing/2014/main" id="{B7A93BA4-766D-4242-0B59-332B211D35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37" name="组合 1636">
                <a:extLst>
                  <a:ext uri="{FF2B5EF4-FFF2-40B4-BE49-F238E27FC236}">
                    <a16:creationId xmlns:a16="http://schemas.microsoft.com/office/drawing/2014/main" id="{328CE95E-307D-E448-900F-53B632369A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2" name="椭圆 1651">
                  <a:extLst>
                    <a:ext uri="{FF2B5EF4-FFF2-40B4-BE49-F238E27FC236}">
                      <a16:creationId xmlns:a16="http://schemas.microsoft.com/office/drawing/2014/main" id="{38AD332D-63E5-D52C-6F0B-9476BA268F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3" name="椭圆 1652">
                  <a:extLst>
                    <a:ext uri="{FF2B5EF4-FFF2-40B4-BE49-F238E27FC236}">
                      <a16:creationId xmlns:a16="http://schemas.microsoft.com/office/drawing/2014/main" id="{C213E1CD-0F76-0E90-FD00-8914BDDD1E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38" name="组合 1637">
                <a:extLst>
                  <a:ext uri="{FF2B5EF4-FFF2-40B4-BE49-F238E27FC236}">
                    <a16:creationId xmlns:a16="http://schemas.microsoft.com/office/drawing/2014/main" id="{EBE3FDF9-2982-5A2D-0CD8-7E7D04328B8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0" name="椭圆 1649">
                  <a:extLst>
                    <a:ext uri="{FF2B5EF4-FFF2-40B4-BE49-F238E27FC236}">
                      <a16:creationId xmlns:a16="http://schemas.microsoft.com/office/drawing/2014/main" id="{3B26B48A-FBAD-6A30-C6A5-3A4EAAA3B4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1" name="椭圆 1650">
                  <a:extLst>
                    <a:ext uri="{FF2B5EF4-FFF2-40B4-BE49-F238E27FC236}">
                      <a16:creationId xmlns:a16="http://schemas.microsoft.com/office/drawing/2014/main" id="{72DC4209-269D-B51E-C914-E49657457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39" name="组合 1638">
                <a:extLst>
                  <a:ext uri="{FF2B5EF4-FFF2-40B4-BE49-F238E27FC236}">
                    <a16:creationId xmlns:a16="http://schemas.microsoft.com/office/drawing/2014/main" id="{13513F2F-B153-4A95-F677-05BBA49E373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48" name="椭圆 1647">
                  <a:extLst>
                    <a:ext uri="{FF2B5EF4-FFF2-40B4-BE49-F238E27FC236}">
                      <a16:creationId xmlns:a16="http://schemas.microsoft.com/office/drawing/2014/main" id="{8D0C3369-ECA2-7849-ABD7-7F01F05AD2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9" name="椭圆 1648">
                  <a:extLst>
                    <a:ext uri="{FF2B5EF4-FFF2-40B4-BE49-F238E27FC236}">
                      <a16:creationId xmlns:a16="http://schemas.microsoft.com/office/drawing/2014/main" id="{B0BD780A-90EF-C071-9001-B0C654A226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40" name="椭圆 1639">
                <a:extLst>
                  <a:ext uri="{FF2B5EF4-FFF2-40B4-BE49-F238E27FC236}">
                    <a16:creationId xmlns:a16="http://schemas.microsoft.com/office/drawing/2014/main" id="{5A4E23F1-BFE6-486D-DB68-A518C935C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41" name="直接连接符 1640">
                <a:extLst>
                  <a:ext uri="{FF2B5EF4-FFF2-40B4-BE49-F238E27FC236}">
                    <a16:creationId xmlns:a16="http://schemas.microsoft.com/office/drawing/2014/main" id="{BA5C92E8-CE9B-ED62-C84E-790BB941BD34}"/>
                  </a:ext>
                </a:extLst>
              </p:cNvPr>
              <p:cNvCxnSpPr>
                <a:cxnSpLocks/>
                <a:stCxn id="1654" idx="4"/>
                <a:endCxn id="164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2" name="直接连接符 1641">
                <a:extLst>
                  <a:ext uri="{FF2B5EF4-FFF2-40B4-BE49-F238E27FC236}">
                    <a16:creationId xmlns:a16="http://schemas.microsoft.com/office/drawing/2014/main" id="{6D658E6B-2DFA-4A08-5968-19E6402C0EAF}"/>
                  </a:ext>
                </a:extLst>
              </p:cNvPr>
              <p:cNvCxnSpPr>
                <a:cxnSpLocks/>
                <a:stCxn id="1654" idx="4"/>
                <a:endCxn id="164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3" name="直接连接符 1642">
                <a:extLst>
                  <a:ext uri="{FF2B5EF4-FFF2-40B4-BE49-F238E27FC236}">
                    <a16:creationId xmlns:a16="http://schemas.microsoft.com/office/drawing/2014/main" id="{5C1FA5BD-572B-04BC-D532-9C550D05A5C1}"/>
                  </a:ext>
                </a:extLst>
              </p:cNvPr>
              <p:cNvCxnSpPr>
                <a:cxnSpLocks/>
                <a:stCxn id="1654" idx="4"/>
                <a:endCxn id="165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直接连接符 1643">
                <a:extLst>
                  <a:ext uri="{FF2B5EF4-FFF2-40B4-BE49-F238E27FC236}">
                    <a16:creationId xmlns:a16="http://schemas.microsoft.com/office/drawing/2014/main" id="{335C8657-D16C-F530-3B94-0FF19C133E78}"/>
                  </a:ext>
                </a:extLst>
              </p:cNvPr>
              <p:cNvCxnSpPr>
                <a:cxnSpLocks/>
                <a:stCxn id="1650" idx="1"/>
                <a:endCxn id="165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直接连接符 1644">
                <a:extLst>
                  <a:ext uri="{FF2B5EF4-FFF2-40B4-BE49-F238E27FC236}">
                    <a16:creationId xmlns:a16="http://schemas.microsoft.com/office/drawing/2014/main" id="{CA5E6D64-0F19-1E2D-6DE8-EC18650DA47A}"/>
                  </a:ext>
                </a:extLst>
              </p:cNvPr>
              <p:cNvCxnSpPr>
                <a:cxnSpLocks/>
                <a:stCxn id="1650" idx="2"/>
                <a:endCxn id="165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直接连接符 1645">
                <a:extLst>
                  <a:ext uri="{FF2B5EF4-FFF2-40B4-BE49-F238E27FC236}">
                    <a16:creationId xmlns:a16="http://schemas.microsoft.com/office/drawing/2014/main" id="{2C6FD1AD-59DD-5C5C-9B4E-349939E32AD5}"/>
                  </a:ext>
                </a:extLst>
              </p:cNvPr>
              <p:cNvCxnSpPr>
                <a:cxnSpLocks/>
                <a:stCxn id="1650" idx="3"/>
                <a:endCxn id="164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7" name="直接连接符 1646">
                <a:extLst>
                  <a:ext uri="{FF2B5EF4-FFF2-40B4-BE49-F238E27FC236}">
                    <a16:creationId xmlns:a16="http://schemas.microsoft.com/office/drawing/2014/main" id="{3E43DC58-A560-8F07-6213-05272D36C07A}"/>
                  </a:ext>
                </a:extLst>
              </p:cNvPr>
              <p:cNvCxnSpPr>
                <a:cxnSpLocks/>
                <a:stCxn id="1650" idx="4"/>
                <a:endCxn id="164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6B1C7BD-2BAE-BC05-7390-F1DAD07410C4}"/>
              </a:ext>
            </a:extLst>
          </p:cNvPr>
          <p:cNvGrpSpPr/>
          <p:nvPr/>
        </p:nvGrpSpPr>
        <p:grpSpPr>
          <a:xfrm>
            <a:off x="4265026" y="5169601"/>
            <a:ext cx="338901" cy="334386"/>
            <a:chOff x="1246509" y="4149154"/>
            <a:chExt cx="396821" cy="391534"/>
          </a:xfrm>
        </p:grpSpPr>
        <p:sp>
          <p:nvSpPr>
            <p:cNvPr id="1607" name="流程图: 接点 1606">
              <a:extLst>
                <a:ext uri="{FF2B5EF4-FFF2-40B4-BE49-F238E27FC236}">
                  <a16:creationId xmlns:a16="http://schemas.microsoft.com/office/drawing/2014/main" id="{A8785E1D-7F5C-E9DE-8CF4-09ED76E3BF7D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08" name="组合 1607">
              <a:extLst>
                <a:ext uri="{FF2B5EF4-FFF2-40B4-BE49-F238E27FC236}">
                  <a16:creationId xmlns:a16="http://schemas.microsoft.com/office/drawing/2014/main" id="{CA9BF84C-14F8-12B6-2564-B38A63F24D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1609" name="直接连接符 1608">
                <a:extLst>
                  <a:ext uri="{FF2B5EF4-FFF2-40B4-BE49-F238E27FC236}">
                    <a16:creationId xmlns:a16="http://schemas.microsoft.com/office/drawing/2014/main" id="{5881847F-A45C-65DA-1317-A6B04E425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直接连接符 1609">
                <a:extLst>
                  <a:ext uri="{FF2B5EF4-FFF2-40B4-BE49-F238E27FC236}">
                    <a16:creationId xmlns:a16="http://schemas.microsoft.com/office/drawing/2014/main" id="{8033A284-8E0D-9507-79F0-8CABE2EB16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1" name="组合 1610">
                <a:extLst>
                  <a:ext uri="{FF2B5EF4-FFF2-40B4-BE49-F238E27FC236}">
                    <a16:creationId xmlns:a16="http://schemas.microsoft.com/office/drawing/2014/main" id="{A3AEB9E6-A7A9-27E7-4641-C163B6FFF9F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30" name="椭圆 1629">
                  <a:extLst>
                    <a:ext uri="{FF2B5EF4-FFF2-40B4-BE49-F238E27FC236}">
                      <a16:creationId xmlns:a16="http://schemas.microsoft.com/office/drawing/2014/main" id="{3C8987D8-82AD-D87E-337E-DBC0EF5A0B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1" name="椭圆 1630">
                  <a:extLst>
                    <a:ext uri="{FF2B5EF4-FFF2-40B4-BE49-F238E27FC236}">
                      <a16:creationId xmlns:a16="http://schemas.microsoft.com/office/drawing/2014/main" id="{5A3B9F9F-DADD-DBB9-1586-8255B88BCA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2" name="组合 1611">
                <a:extLst>
                  <a:ext uri="{FF2B5EF4-FFF2-40B4-BE49-F238E27FC236}">
                    <a16:creationId xmlns:a16="http://schemas.microsoft.com/office/drawing/2014/main" id="{DF6E7EB6-1240-FCAC-80C3-745E72A26A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8" name="椭圆 1627">
                  <a:extLst>
                    <a:ext uri="{FF2B5EF4-FFF2-40B4-BE49-F238E27FC236}">
                      <a16:creationId xmlns:a16="http://schemas.microsoft.com/office/drawing/2014/main" id="{1CC0ED05-E9DF-0D20-E507-47B4DD4B71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9" name="椭圆 1628">
                  <a:extLst>
                    <a:ext uri="{FF2B5EF4-FFF2-40B4-BE49-F238E27FC236}">
                      <a16:creationId xmlns:a16="http://schemas.microsoft.com/office/drawing/2014/main" id="{F294E4E6-3864-7452-9171-857ACEAB52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3" name="组合 1612">
                <a:extLst>
                  <a:ext uri="{FF2B5EF4-FFF2-40B4-BE49-F238E27FC236}">
                    <a16:creationId xmlns:a16="http://schemas.microsoft.com/office/drawing/2014/main" id="{3A78DD80-1CF8-21DE-6D51-77C80742612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6" name="椭圆 1625">
                  <a:extLst>
                    <a:ext uri="{FF2B5EF4-FFF2-40B4-BE49-F238E27FC236}">
                      <a16:creationId xmlns:a16="http://schemas.microsoft.com/office/drawing/2014/main" id="{85097E84-2B9C-5EE6-D5E9-3055ECD13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7" name="椭圆 1626">
                  <a:extLst>
                    <a:ext uri="{FF2B5EF4-FFF2-40B4-BE49-F238E27FC236}">
                      <a16:creationId xmlns:a16="http://schemas.microsoft.com/office/drawing/2014/main" id="{DC264A0D-3C12-8BC2-7835-E139AEB3F3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4" name="组合 1613">
                <a:extLst>
                  <a:ext uri="{FF2B5EF4-FFF2-40B4-BE49-F238E27FC236}">
                    <a16:creationId xmlns:a16="http://schemas.microsoft.com/office/drawing/2014/main" id="{28CDF211-5BF4-78B1-4C17-ADC410D3BF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4" name="椭圆 1623">
                  <a:extLst>
                    <a:ext uri="{FF2B5EF4-FFF2-40B4-BE49-F238E27FC236}">
                      <a16:creationId xmlns:a16="http://schemas.microsoft.com/office/drawing/2014/main" id="{3DCEC38E-2663-4C4F-AE50-22249561E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5" name="椭圆 1624">
                  <a:extLst>
                    <a:ext uri="{FF2B5EF4-FFF2-40B4-BE49-F238E27FC236}">
                      <a16:creationId xmlns:a16="http://schemas.microsoft.com/office/drawing/2014/main" id="{0F90ADA6-FB48-6C81-17F1-E6DCD98F36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15" name="椭圆 1614">
                <a:extLst>
                  <a:ext uri="{FF2B5EF4-FFF2-40B4-BE49-F238E27FC236}">
                    <a16:creationId xmlns:a16="http://schemas.microsoft.com/office/drawing/2014/main" id="{6B93F92E-311C-64AE-2417-317F2CEB5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17" name="直接连接符 1616">
                <a:extLst>
                  <a:ext uri="{FF2B5EF4-FFF2-40B4-BE49-F238E27FC236}">
                    <a16:creationId xmlns:a16="http://schemas.microsoft.com/office/drawing/2014/main" id="{493C6311-1D57-1AFA-53AE-11106368C2DA}"/>
                  </a:ext>
                </a:extLst>
              </p:cNvPr>
              <p:cNvCxnSpPr>
                <a:cxnSpLocks/>
                <a:stCxn id="1630" idx="4"/>
                <a:endCxn id="161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8" name="直接连接符 1617">
                <a:extLst>
                  <a:ext uri="{FF2B5EF4-FFF2-40B4-BE49-F238E27FC236}">
                    <a16:creationId xmlns:a16="http://schemas.microsoft.com/office/drawing/2014/main" id="{0648F914-05B0-9C91-7100-A3819CBD0532}"/>
                  </a:ext>
                </a:extLst>
              </p:cNvPr>
              <p:cNvCxnSpPr>
                <a:cxnSpLocks/>
                <a:stCxn id="1630" idx="4"/>
                <a:endCxn id="162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9" name="直接连接符 1618">
                <a:extLst>
                  <a:ext uri="{FF2B5EF4-FFF2-40B4-BE49-F238E27FC236}">
                    <a16:creationId xmlns:a16="http://schemas.microsoft.com/office/drawing/2014/main" id="{696C16B7-F954-5AE4-311E-7B1A9E37804F}"/>
                  </a:ext>
                </a:extLst>
              </p:cNvPr>
              <p:cNvCxnSpPr>
                <a:cxnSpLocks/>
                <a:stCxn id="1630" idx="4"/>
                <a:endCxn id="162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0" name="直接连接符 1619">
                <a:extLst>
                  <a:ext uri="{FF2B5EF4-FFF2-40B4-BE49-F238E27FC236}">
                    <a16:creationId xmlns:a16="http://schemas.microsoft.com/office/drawing/2014/main" id="{53244CE9-E5F4-A3E8-04CE-1B57C2F5B328}"/>
                  </a:ext>
                </a:extLst>
              </p:cNvPr>
              <p:cNvCxnSpPr>
                <a:cxnSpLocks/>
                <a:stCxn id="1626" idx="1"/>
                <a:endCxn id="163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1" name="直接连接符 1620">
                <a:extLst>
                  <a:ext uri="{FF2B5EF4-FFF2-40B4-BE49-F238E27FC236}">
                    <a16:creationId xmlns:a16="http://schemas.microsoft.com/office/drawing/2014/main" id="{C8A34E27-A019-B834-80BA-7DC0271B1F54}"/>
                  </a:ext>
                </a:extLst>
              </p:cNvPr>
              <p:cNvCxnSpPr>
                <a:cxnSpLocks/>
                <a:stCxn id="1626" idx="2"/>
                <a:endCxn id="162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2" name="直接连接符 1621">
                <a:extLst>
                  <a:ext uri="{FF2B5EF4-FFF2-40B4-BE49-F238E27FC236}">
                    <a16:creationId xmlns:a16="http://schemas.microsoft.com/office/drawing/2014/main" id="{93D05884-FCAB-7E17-A410-5874F80F6409}"/>
                  </a:ext>
                </a:extLst>
              </p:cNvPr>
              <p:cNvCxnSpPr>
                <a:cxnSpLocks/>
                <a:stCxn id="1626" idx="3"/>
                <a:endCxn id="162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3" name="直接连接符 1622">
                <a:extLst>
                  <a:ext uri="{FF2B5EF4-FFF2-40B4-BE49-F238E27FC236}">
                    <a16:creationId xmlns:a16="http://schemas.microsoft.com/office/drawing/2014/main" id="{5B70753A-40CD-58FF-FAD6-3F0C61D2CF9C}"/>
                  </a:ext>
                </a:extLst>
              </p:cNvPr>
              <p:cNvCxnSpPr>
                <a:cxnSpLocks/>
                <a:stCxn id="1626" idx="4"/>
                <a:endCxn id="161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B9896A6-C22A-9228-CA0E-B439C4998102}"/>
              </a:ext>
            </a:extLst>
          </p:cNvPr>
          <p:cNvGrpSpPr>
            <a:grpSpLocks/>
          </p:cNvGrpSpPr>
          <p:nvPr/>
        </p:nvGrpSpPr>
        <p:grpSpPr>
          <a:xfrm>
            <a:off x="1804336" y="5207607"/>
            <a:ext cx="320863" cy="316588"/>
            <a:chOff x="1661030" y="1570822"/>
            <a:chExt cx="338146" cy="333641"/>
          </a:xfrm>
        </p:grpSpPr>
        <p:sp>
          <p:nvSpPr>
            <p:cNvPr id="2307" name="流程图: 接点 2306">
              <a:extLst>
                <a:ext uri="{FF2B5EF4-FFF2-40B4-BE49-F238E27FC236}">
                  <a16:creationId xmlns:a16="http://schemas.microsoft.com/office/drawing/2014/main" id="{708807F6-C68C-6BBC-13B7-378DCBA4A29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08" name="组合 2307">
              <a:extLst>
                <a:ext uri="{FF2B5EF4-FFF2-40B4-BE49-F238E27FC236}">
                  <a16:creationId xmlns:a16="http://schemas.microsoft.com/office/drawing/2014/main" id="{E63500F1-DA66-C1D0-0AC4-7A097198EF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09" name="直接连接符 2308">
                <a:extLst>
                  <a:ext uri="{FF2B5EF4-FFF2-40B4-BE49-F238E27FC236}">
                    <a16:creationId xmlns:a16="http://schemas.microsoft.com/office/drawing/2014/main" id="{922ABF7F-6E17-7B44-9369-671B67054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0" name="直接连接符 2309">
                <a:extLst>
                  <a:ext uri="{FF2B5EF4-FFF2-40B4-BE49-F238E27FC236}">
                    <a16:creationId xmlns:a16="http://schemas.microsoft.com/office/drawing/2014/main" id="{0F37442F-6D82-17EE-BFFE-7A43F54A6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1" name="组合 2310">
                <a:extLst>
                  <a:ext uri="{FF2B5EF4-FFF2-40B4-BE49-F238E27FC236}">
                    <a16:creationId xmlns:a16="http://schemas.microsoft.com/office/drawing/2014/main" id="{BB5BFE02-5926-73A9-D315-184615CD1BF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05" name="椭圆 1604">
                  <a:extLst>
                    <a:ext uri="{FF2B5EF4-FFF2-40B4-BE49-F238E27FC236}">
                      <a16:creationId xmlns:a16="http://schemas.microsoft.com/office/drawing/2014/main" id="{78ECED61-986A-627E-71A5-B76B37D86A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6" name="椭圆 1605">
                  <a:extLst>
                    <a:ext uri="{FF2B5EF4-FFF2-40B4-BE49-F238E27FC236}">
                      <a16:creationId xmlns:a16="http://schemas.microsoft.com/office/drawing/2014/main" id="{CE63FE20-5A89-85DB-6A1A-71D5E53156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51" name="组合 3250">
                <a:extLst>
                  <a:ext uri="{FF2B5EF4-FFF2-40B4-BE49-F238E27FC236}">
                    <a16:creationId xmlns:a16="http://schemas.microsoft.com/office/drawing/2014/main" id="{F25D5704-D75C-FE35-48AD-1C3D567BAD8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03" name="椭圆 1602">
                  <a:extLst>
                    <a:ext uri="{FF2B5EF4-FFF2-40B4-BE49-F238E27FC236}">
                      <a16:creationId xmlns:a16="http://schemas.microsoft.com/office/drawing/2014/main" id="{924BC2B6-E97A-14ED-0596-4D13D069A7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4" name="椭圆 1603">
                  <a:extLst>
                    <a:ext uri="{FF2B5EF4-FFF2-40B4-BE49-F238E27FC236}">
                      <a16:creationId xmlns:a16="http://schemas.microsoft.com/office/drawing/2014/main" id="{31E9DCFE-8BCF-0D25-0716-53F5093B06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53" name="组合 3252">
                <a:extLst>
                  <a:ext uri="{FF2B5EF4-FFF2-40B4-BE49-F238E27FC236}">
                    <a16:creationId xmlns:a16="http://schemas.microsoft.com/office/drawing/2014/main" id="{2FD8E449-7A28-3CFD-37E5-32F7729ABFD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01" name="椭圆 1600">
                  <a:extLst>
                    <a:ext uri="{FF2B5EF4-FFF2-40B4-BE49-F238E27FC236}">
                      <a16:creationId xmlns:a16="http://schemas.microsoft.com/office/drawing/2014/main" id="{E184939A-C691-BFE7-2055-EBE50A59AE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2" name="椭圆 1601">
                  <a:extLst>
                    <a:ext uri="{FF2B5EF4-FFF2-40B4-BE49-F238E27FC236}">
                      <a16:creationId xmlns:a16="http://schemas.microsoft.com/office/drawing/2014/main" id="{14535C10-068E-A203-E1CF-5E81243F9D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54" name="组合 3253">
                <a:extLst>
                  <a:ext uri="{FF2B5EF4-FFF2-40B4-BE49-F238E27FC236}">
                    <a16:creationId xmlns:a16="http://schemas.microsoft.com/office/drawing/2014/main" id="{D4ACE395-154A-4C3D-D92E-B146E47B62E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63" name="椭圆 3262">
                  <a:extLst>
                    <a:ext uri="{FF2B5EF4-FFF2-40B4-BE49-F238E27FC236}">
                      <a16:creationId xmlns:a16="http://schemas.microsoft.com/office/drawing/2014/main" id="{047F7419-4108-0D22-7629-66D5100A7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0" name="椭圆 1599">
                  <a:extLst>
                    <a:ext uri="{FF2B5EF4-FFF2-40B4-BE49-F238E27FC236}">
                      <a16:creationId xmlns:a16="http://schemas.microsoft.com/office/drawing/2014/main" id="{1CDB568B-FE0C-C7D3-21DD-A794ADDFD3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255" name="椭圆 3254">
                <a:extLst>
                  <a:ext uri="{FF2B5EF4-FFF2-40B4-BE49-F238E27FC236}">
                    <a16:creationId xmlns:a16="http://schemas.microsoft.com/office/drawing/2014/main" id="{4223A086-D034-9FC3-CBF1-F25098701A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56" name="直接连接符 3255">
                <a:extLst>
                  <a:ext uri="{FF2B5EF4-FFF2-40B4-BE49-F238E27FC236}">
                    <a16:creationId xmlns:a16="http://schemas.microsoft.com/office/drawing/2014/main" id="{69A77D34-ED5C-BDF9-0C34-17E663A60653}"/>
                  </a:ext>
                </a:extLst>
              </p:cNvPr>
              <p:cNvCxnSpPr>
                <a:cxnSpLocks/>
                <a:stCxn id="1605" idx="4"/>
                <a:endCxn id="325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7" name="直接连接符 3256">
                <a:extLst>
                  <a:ext uri="{FF2B5EF4-FFF2-40B4-BE49-F238E27FC236}">
                    <a16:creationId xmlns:a16="http://schemas.microsoft.com/office/drawing/2014/main" id="{B3D03E62-38FB-F960-D31D-0BDA7A678A65}"/>
                  </a:ext>
                </a:extLst>
              </p:cNvPr>
              <p:cNvCxnSpPr>
                <a:cxnSpLocks/>
                <a:stCxn id="1605" idx="4"/>
                <a:endCxn id="3263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8" name="直接连接符 3257">
                <a:extLst>
                  <a:ext uri="{FF2B5EF4-FFF2-40B4-BE49-F238E27FC236}">
                    <a16:creationId xmlns:a16="http://schemas.microsoft.com/office/drawing/2014/main" id="{D0DB1795-017D-C072-0C9C-3CFB02334CD1}"/>
                  </a:ext>
                </a:extLst>
              </p:cNvPr>
              <p:cNvCxnSpPr>
                <a:cxnSpLocks/>
                <a:stCxn id="1605" idx="4"/>
                <a:endCxn id="160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9" name="直接连接符 3258">
                <a:extLst>
                  <a:ext uri="{FF2B5EF4-FFF2-40B4-BE49-F238E27FC236}">
                    <a16:creationId xmlns:a16="http://schemas.microsoft.com/office/drawing/2014/main" id="{627C656E-E9E4-E2F3-3767-2163171DE209}"/>
                  </a:ext>
                </a:extLst>
              </p:cNvPr>
              <p:cNvCxnSpPr>
                <a:cxnSpLocks/>
                <a:stCxn id="1601" idx="1"/>
                <a:endCxn id="160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0" name="直接连接符 3259">
                <a:extLst>
                  <a:ext uri="{FF2B5EF4-FFF2-40B4-BE49-F238E27FC236}">
                    <a16:creationId xmlns:a16="http://schemas.microsoft.com/office/drawing/2014/main" id="{28BDB3BF-721A-81A5-F17A-E1BACFDA05EA}"/>
                  </a:ext>
                </a:extLst>
              </p:cNvPr>
              <p:cNvCxnSpPr>
                <a:cxnSpLocks/>
                <a:stCxn id="1601" idx="2"/>
                <a:endCxn id="160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直接连接符 3260">
                <a:extLst>
                  <a:ext uri="{FF2B5EF4-FFF2-40B4-BE49-F238E27FC236}">
                    <a16:creationId xmlns:a16="http://schemas.microsoft.com/office/drawing/2014/main" id="{38074FF0-7F55-484D-F280-4763C6B50538}"/>
                  </a:ext>
                </a:extLst>
              </p:cNvPr>
              <p:cNvCxnSpPr>
                <a:cxnSpLocks/>
                <a:stCxn id="1601" idx="3"/>
                <a:endCxn id="3263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直接连接符 3261">
                <a:extLst>
                  <a:ext uri="{FF2B5EF4-FFF2-40B4-BE49-F238E27FC236}">
                    <a16:creationId xmlns:a16="http://schemas.microsoft.com/office/drawing/2014/main" id="{EAD689A7-2305-64C2-9D08-F2D29001DC67}"/>
                  </a:ext>
                </a:extLst>
              </p:cNvPr>
              <p:cNvCxnSpPr>
                <a:cxnSpLocks/>
                <a:stCxn id="1601" idx="4"/>
                <a:endCxn id="325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849E5CF-EB4C-2C08-F748-72E2D62C3D51}"/>
              </a:ext>
            </a:extLst>
          </p:cNvPr>
          <p:cNvGrpSpPr>
            <a:grpSpLocks/>
          </p:cNvGrpSpPr>
          <p:nvPr/>
        </p:nvGrpSpPr>
        <p:grpSpPr>
          <a:xfrm>
            <a:off x="1638623" y="4797315"/>
            <a:ext cx="320863" cy="316588"/>
            <a:chOff x="1661030" y="1570822"/>
            <a:chExt cx="338146" cy="333641"/>
          </a:xfrm>
        </p:grpSpPr>
        <p:sp>
          <p:nvSpPr>
            <p:cNvPr id="2087" name="流程图: 接点 2086">
              <a:extLst>
                <a:ext uri="{FF2B5EF4-FFF2-40B4-BE49-F238E27FC236}">
                  <a16:creationId xmlns:a16="http://schemas.microsoft.com/office/drawing/2014/main" id="{55C7A303-BE61-0EAE-C1E7-0443A113735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88" name="组合 2087">
              <a:extLst>
                <a:ext uri="{FF2B5EF4-FFF2-40B4-BE49-F238E27FC236}">
                  <a16:creationId xmlns:a16="http://schemas.microsoft.com/office/drawing/2014/main" id="{728B1CBF-F1FD-7B3A-6E09-C42876847FA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089" name="直接连接符 2088">
                <a:extLst>
                  <a:ext uri="{FF2B5EF4-FFF2-40B4-BE49-F238E27FC236}">
                    <a16:creationId xmlns:a16="http://schemas.microsoft.com/office/drawing/2014/main" id="{1E8A2B01-98D2-B0F7-A674-1F1F1FED8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直接连接符 2089">
                <a:extLst>
                  <a:ext uri="{FF2B5EF4-FFF2-40B4-BE49-F238E27FC236}">
                    <a16:creationId xmlns:a16="http://schemas.microsoft.com/office/drawing/2014/main" id="{B35367E1-2CBE-5E3A-4018-324FEF452D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1" name="组合 2090">
                <a:extLst>
                  <a:ext uri="{FF2B5EF4-FFF2-40B4-BE49-F238E27FC236}">
                    <a16:creationId xmlns:a16="http://schemas.microsoft.com/office/drawing/2014/main" id="{7545C1F5-344F-A4B7-7002-068B84636D8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05" name="椭圆 2304">
                  <a:extLst>
                    <a:ext uri="{FF2B5EF4-FFF2-40B4-BE49-F238E27FC236}">
                      <a16:creationId xmlns:a16="http://schemas.microsoft.com/office/drawing/2014/main" id="{81CBECD0-FAC1-B1D8-B31E-29880573CD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6" name="椭圆 2305">
                  <a:extLst>
                    <a:ext uri="{FF2B5EF4-FFF2-40B4-BE49-F238E27FC236}">
                      <a16:creationId xmlns:a16="http://schemas.microsoft.com/office/drawing/2014/main" id="{A29653B8-D9CF-A9A7-A7EF-77DA77ECC3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92" name="组合 2091">
                <a:extLst>
                  <a:ext uri="{FF2B5EF4-FFF2-40B4-BE49-F238E27FC236}">
                    <a16:creationId xmlns:a16="http://schemas.microsoft.com/office/drawing/2014/main" id="{A9F00D52-521E-6F44-7A92-427826AEB1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11" name="椭圆 2110">
                  <a:extLst>
                    <a:ext uri="{FF2B5EF4-FFF2-40B4-BE49-F238E27FC236}">
                      <a16:creationId xmlns:a16="http://schemas.microsoft.com/office/drawing/2014/main" id="{F0605434-4949-24F0-6802-519409DC4D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4" name="椭圆 2303">
                  <a:extLst>
                    <a:ext uri="{FF2B5EF4-FFF2-40B4-BE49-F238E27FC236}">
                      <a16:creationId xmlns:a16="http://schemas.microsoft.com/office/drawing/2014/main" id="{40C0D301-F4E4-8DD0-D2BF-69064271CC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93" name="组合 2092">
                <a:extLst>
                  <a:ext uri="{FF2B5EF4-FFF2-40B4-BE49-F238E27FC236}">
                    <a16:creationId xmlns:a16="http://schemas.microsoft.com/office/drawing/2014/main" id="{795E9465-F13C-1DEF-8351-0D1EA5DC8F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09" name="椭圆 2108">
                  <a:extLst>
                    <a:ext uri="{FF2B5EF4-FFF2-40B4-BE49-F238E27FC236}">
                      <a16:creationId xmlns:a16="http://schemas.microsoft.com/office/drawing/2014/main" id="{3C43240F-8420-514B-345C-E86B5A9AF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0" name="椭圆 2109">
                  <a:extLst>
                    <a:ext uri="{FF2B5EF4-FFF2-40B4-BE49-F238E27FC236}">
                      <a16:creationId xmlns:a16="http://schemas.microsoft.com/office/drawing/2014/main" id="{5F9757F2-CB3F-D486-A5EF-9FCE583051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94" name="组合 2093">
                <a:extLst>
                  <a:ext uri="{FF2B5EF4-FFF2-40B4-BE49-F238E27FC236}">
                    <a16:creationId xmlns:a16="http://schemas.microsoft.com/office/drawing/2014/main" id="{391688D3-FE7B-FC52-0985-7B6299CCB17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07" name="椭圆 2106">
                  <a:extLst>
                    <a:ext uri="{FF2B5EF4-FFF2-40B4-BE49-F238E27FC236}">
                      <a16:creationId xmlns:a16="http://schemas.microsoft.com/office/drawing/2014/main" id="{A3282E61-0016-6003-AE27-852480EE1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8" name="椭圆 2107">
                  <a:extLst>
                    <a:ext uri="{FF2B5EF4-FFF2-40B4-BE49-F238E27FC236}">
                      <a16:creationId xmlns:a16="http://schemas.microsoft.com/office/drawing/2014/main" id="{98188E50-4C07-9F76-294A-1949493BDE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095" name="椭圆 2094">
                <a:extLst>
                  <a:ext uri="{FF2B5EF4-FFF2-40B4-BE49-F238E27FC236}">
                    <a16:creationId xmlns:a16="http://schemas.microsoft.com/office/drawing/2014/main" id="{ABA62BDA-E6BE-410C-82CA-DB7D7F6EF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096" name="直接连接符 2095">
                <a:extLst>
                  <a:ext uri="{FF2B5EF4-FFF2-40B4-BE49-F238E27FC236}">
                    <a16:creationId xmlns:a16="http://schemas.microsoft.com/office/drawing/2014/main" id="{B869C2AD-B39D-BEF7-FEC0-06C0FFF1A4DD}"/>
                  </a:ext>
                </a:extLst>
              </p:cNvPr>
              <p:cNvCxnSpPr>
                <a:cxnSpLocks/>
                <a:stCxn id="2305" idx="4"/>
                <a:endCxn id="209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直接连接符 2096">
                <a:extLst>
                  <a:ext uri="{FF2B5EF4-FFF2-40B4-BE49-F238E27FC236}">
                    <a16:creationId xmlns:a16="http://schemas.microsoft.com/office/drawing/2014/main" id="{6784A3CD-3FD1-D040-1748-654410FA1E78}"/>
                  </a:ext>
                </a:extLst>
              </p:cNvPr>
              <p:cNvCxnSpPr>
                <a:cxnSpLocks/>
                <a:stCxn id="2305" idx="4"/>
                <a:endCxn id="210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2" name="直接连接符 2101">
                <a:extLst>
                  <a:ext uri="{FF2B5EF4-FFF2-40B4-BE49-F238E27FC236}">
                    <a16:creationId xmlns:a16="http://schemas.microsoft.com/office/drawing/2014/main" id="{49C0474F-CF7A-1E67-CC56-58143455CAC4}"/>
                  </a:ext>
                </a:extLst>
              </p:cNvPr>
              <p:cNvCxnSpPr>
                <a:cxnSpLocks/>
                <a:stCxn id="2305" idx="4"/>
                <a:endCxn id="211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3" name="直接连接符 2102">
                <a:extLst>
                  <a:ext uri="{FF2B5EF4-FFF2-40B4-BE49-F238E27FC236}">
                    <a16:creationId xmlns:a16="http://schemas.microsoft.com/office/drawing/2014/main" id="{003EF723-0317-23D7-6952-034E8A55E816}"/>
                  </a:ext>
                </a:extLst>
              </p:cNvPr>
              <p:cNvCxnSpPr>
                <a:cxnSpLocks/>
                <a:stCxn id="2109" idx="1"/>
                <a:endCxn id="230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直接连接符 2103">
                <a:extLst>
                  <a:ext uri="{FF2B5EF4-FFF2-40B4-BE49-F238E27FC236}">
                    <a16:creationId xmlns:a16="http://schemas.microsoft.com/office/drawing/2014/main" id="{FCB169A0-7591-F981-6AE3-DC416145BD20}"/>
                  </a:ext>
                </a:extLst>
              </p:cNvPr>
              <p:cNvCxnSpPr>
                <a:cxnSpLocks/>
                <a:stCxn id="2109" idx="2"/>
                <a:endCxn id="211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5" name="直接连接符 2104">
                <a:extLst>
                  <a:ext uri="{FF2B5EF4-FFF2-40B4-BE49-F238E27FC236}">
                    <a16:creationId xmlns:a16="http://schemas.microsoft.com/office/drawing/2014/main" id="{926A4FA1-B040-2C87-8A69-8D3E0AEE1440}"/>
                  </a:ext>
                </a:extLst>
              </p:cNvPr>
              <p:cNvCxnSpPr>
                <a:cxnSpLocks/>
                <a:stCxn id="2109" idx="3"/>
                <a:endCxn id="210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6" name="直接连接符 2105">
                <a:extLst>
                  <a:ext uri="{FF2B5EF4-FFF2-40B4-BE49-F238E27FC236}">
                    <a16:creationId xmlns:a16="http://schemas.microsoft.com/office/drawing/2014/main" id="{C1049C7E-93EA-9599-236D-E6D1BCD2FA45}"/>
                  </a:ext>
                </a:extLst>
              </p:cNvPr>
              <p:cNvCxnSpPr>
                <a:cxnSpLocks/>
                <a:stCxn id="2109" idx="4"/>
                <a:endCxn id="209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2F9673E-9A42-9BE6-CDF9-8397EA241AE2}"/>
              </a:ext>
            </a:extLst>
          </p:cNvPr>
          <p:cNvGrpSpPr>
            <a:grpSpLocks/>
          </p:cNvGrpSpPr>
          <p:nvPr/>
        </p:nvGrpSpPr>
        <p:grpSpPr>
          <a:xfrm>
            <a:off x="2310221" y="5202248"/>
            <a:ext cx="320863" cy="316588"/>
            <a:chOff x="1661030" y="1570822"/>
            <a:chExt cx="338146" cy="333641"/>
          </a:xfrm>
        </p:grpSpPr>
        <p:sp>
          <p:nvSpPr>
            <p:cNvPr id="2063" name="流程图: 接点 2062">
              <a:extLst>
                <a:ext uri="{FF2B5EF4-FFF2-40B4-BE49-F238E27FC236}">
                  <a16:creationId xmlns:a16="http://schemas.microsoft.com/office/drawing/2014/main" id="{79AA87A8-B38D-6C94-2742-C2BB7B6C9039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64" name="组合 2063">
              <a:extLst>
                <a:ext uri="{FF2B5EF4-FFF2-40B4-BE49-F238E27FC236}">
                  <a16:creationId xmlns:a16="http://schemas.microsoft.com/office/drawing/2014/main" id="{9915BA8F-2F05-CC7E-BD57-8DF9A290EC4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065" name="直接连接符 2064">
                <a:extLst>
                  <a:ext uri="{FF2B5EF4-FFF2-40B4-BE49-F238E27FC236}">
                    <a16:creationId xmlns:a16="http://schemas.microsoft.com/office/drawing/2014/main" id="{5F332DC1-973E-06AA-A7B6-A5585B5EB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直接连接符 2065">
                <a:extLst>
                  <a:ext uri="{FF2B5EF4-FFF2-40B4-BE49-F238E27FC236}">
                    <a16:creationId xmlns:a16="http://schemas.microsoft.com/office/drawing/2014/main" id="{118D9CC7-E09F-2A8A-7205-EDAEB7D4F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7" name="组合 2066">
                <a:extLst>
                  <a:ext uri="{FF2B5EF4-FFF2-40B4-BE49-F238E27FC236}">
                    <a16:creationId xmlns:a16="http://schemas.microsoft.com/office/drawing/2014/main" id="{3075CE8D-BB00-0018-0268-8FBF383CF9F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85" name="椭圆 2084">
                  <a:extLst>
                    <a:ext uri="{FF2B5EF4-FFF2-40B4-BE49-F238E27FC236}">
                      <a16:creationId xmlns:a16="http://schemas.microsoft.com/office/drawing/2014/main" id="{8A7DAE75-5172-94DA-BCD0-5DBA40BDCC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6" name="椭圆 2085">
                  <a:extLst>
                    <a:ext uri="{FF2B5EF4-FFF2-40B4-BE49-F238E27FC236}">
                      <a16:creationId xmlns:a16="http://schemas.microsoft.com/office/drawing/2014/main" id="{98D04D99-101A-8920-9E07-31BC1A5C8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68" name="组合 2067">
                <a:extLst>
                  <a:ext uri="{FF2B5EF4-FFF2-40B4-BE49-F238E27FC236}">
                    <a16:creationId xmlns:a16="http://schemas.microsoft.com/office/drawing/2014/main" id="{20930503-04BB-E57A-6274-6E423873C05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83" name="椭圆 2082">
                  <a:extLst>
                    <a:ext uri="{FF2B5EF4-FFF2-40B4-BE49-F238E27FC236}">
                      <a16:creationId xmlns:a16="http://schemas.microsoft.com/office/drawing/2014/main" id="{91A4E833-981F-A1EC-33E8-9FC8BA597A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4" name="椭圆 2083">
                  <a:extLst>
                    <a:ext uri="{FF2B5EF4-FFF2-40B4-BE49-F238E27FC236}">
                      <a16:creationId xmlns:a16="http://schemas.microsoft.com/office/drawing/2014/main" id="{EC283065-120D-F9DA-3A74-7806D63163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69" name="组合 2068">
                <a:extLst>
                  <a:ext uri="{FF2B5EF4-FFF2-40B4-BE49-F238E27FC236}">
                    <a16:creationId xmlns:a16="http://schemas.microsoft.com/office/drawing/2014/main" id="{F22A451C-3F69-B589-47F2-13639C12FCD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81" name="椭圆 2080">
                  <a:extLst>
                    <a:ext uri="{FF2B5EF4-FFF2-40B4-BE49-F238E27FC236}">
                      <a16:creationId xmlns:a16="http://schemas.microsoft.com/office/drawing/2014/main" id="{C25187B2-6639-076C-D8EE-CEBC91E8DD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2" name="椭圆 2081">
                  <a:extLst>
                    <a:ext uri="{FF2B5EF4-FFF2-40B4-BE49-F238E27FC236}">
                      <a16:creationId xmlns:a16="http://schemas.microsoft.com/office/drawing/2014/main" id="{1DCFDF3B-4FCD-4F2F-5A23-83CC3DF05F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70" name="组合 2069">
                <a:extLst>
                  <a:ext uri="{FF2B5EF4-FFF2-40B4-BE49-F238E27FC236}">
                    <a16:creationId xmlns:a16="http://schemas.microsoft.com/office/drawing/2014/main" id="{1A141DEE-D328-64EF-DB96-464ECA35A2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79" name="椭圆 2078">
                  <a:extLst>
                    <a:ext uri="{FF2B5EF4-FFF2-40B4-BE49-F238E27FC236}">
                      <a16:creationId xmlns:a16="http://schemas.microsoft.com/office/drawing/2014/main" id="{DF0C9862-C784-2F34-924D-AC24B8817E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0" name="椭圆 2079">
                  <a:extLst>
                    <a:ext uri="{FF2B5EF4-FFF2-40B4-BE49-F238E27FC236}">
                      <a16:creationId xmlns:a16="http://schemas.microsoft.com/office/drawing/2014/main" id="{0EB1AEB9-6692-4EC7-32B6-FD8FDF874E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071" name="椭圆 2070">
                <a:extLst>
                  <a:ext uri="{FF2B5EF4-FFF2-40B4-BE49-F238E27FC236}">
                    <a16:creationId xmlns:a16="http://schemas.microsoft.com/office/drawing/2014/main" id="{BCE573B5-D24F-3081-B2A4-F8BAFD8DE1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072" name="直接连接符 2071">
                <a:extLst>
                  <a:ext uri="{FF2B5EF4-FFF2-40B4-BE49-F238E27FC236}">
                    <a16:creationId xmlns:a16="http://schemas.microsoft.com/office/drawing/2014/main" id="{B93CD3F6-3D26-E29A-A8FC-79DBBB7F188A}"/>
                  </a:ext>
                </a:extLst>
              </p:cNvPr>
              <p:cNvCxnSpPr>
                <a:cxnSpLocks/>
                <a:stCxn id="2085" idx="4"/>
                <a:endCxn id="207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直接连接符 2072">
                <a:extLst>
                  <a:ext uri="{FF2B5EF4-FFF2-40B4-BE49-F238E27FC236}">
                    <a16:creationId xmlns:a16="http://schemas.microsoft.com/office/drawing/2014/main" id="{5A884DD3-4535-88D1-5BBF-5B1C261694C5}"/>
                  </a:ext>
                </a:extLst>
              </p:cNvPr>
              <p:cNvCxnSpPr>
                <a:cxnSpLocks/>
                <a:stCxn id="2085" idx="4"/>
                <a:endCxn id="207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直接连接符 2073">
                <a:extLst>
                  <a:ext uri="{FF2B5EF4-FFF2-40B4-BE49-F238E27FC236}">
                    <a16:creationId xmlns:a16="http://schemas.microsoft.com/office/drawing/2014/main" id="{304DFDD5-CC8D-06B7-465F-9F8B40BD59DE}"/>
                  </a:ext>
                </a:extLst>
              </p:cNvPr>
              <p:cNvCxnSpPr>
                <a:cxnSpLocks/>
                <a:stCxn id="2085" idx="4"/>
                <a:endCxn id="208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直接连接符 2074">
                <a:extLst>
                  <a:ext uri="{FF2B5EF4-FFF2-40B4-BE49-F238E27FC236}">
                    <a16:creationId xmlns:a16="http://schemas.microsoft.com/office/drawing/2014/main" id="{BB3FF96A-6735-DA6B-B427-045E66311E48}"/>
                  </a:ext>
                </a:extLst>
              </p:cNvPr>
              <p:cNvCxnSpPr>
                <a:cxnSpLocks/>
                <a:stCxn id="2081" idx="1"/>
                <a:endCxn id="208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直接连接符 2075">
                <a:extLst>
                  <a:ext uri="{FF2B5EF4-FFF2-40B4-BE49-F238E27FC236}">
                    <a16:creationId xmlns:a16="http://schemas.microsoft.com/office/drawing/2014/main" id="{D764B912-9C9B-3E0F-9D35-1E898C0D2ED3}"/>
                  </a:ext>
                </a:extLst>
              </p:cNvPr>
              <p:cNvCxnSpPr>
                <a:cxnSpLocks/>
                <a:stCxn id="2081" idx="2"/>
                <a:endCxn id="208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直接连接符 2076">
                <a:extLst>
                  <a:ext uri="{FF2B5EF4-FFF2-40B4-BE49-F238E27FC236}">
                    <a16:creationId xmlns:a16="http://schemas.microsoft.com/office/drawing/2014/main" id="{00944C3D-AD11-102F-D945-3D672D6EE567}"/>
                  </a:ext>
                </a:extLst>
              </p:cNvPr>
              <p:cNvCxnSpPr>
                <a:cxnSpLocks/>
                <a:stCxn id="2081" idx="3"/>
                <a:endCxn id="207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直接连接符 2077">
                <a:extLst>
                  <a:ext uri="{FF2B5EF4-FFF2-40B4-BE49-F238E27FC236}">
                    <a16:creationId xmlns:a16="http://schemas.microsoft.com/office/drawing/2014/main" id="{F6451BDA-A2A0-16E1-52C0-D8F9F7315D76}"/>
                  </a:ext>
                </a:extLst>
              </p:cNvPr>
              <p:cNvCxnSpPr>
                <a:cxnSpLocks/>
                <a:stCxn id="2081" idx="4"/>
                <a:endCxn id="207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F53035A-9A6C-527E-DD8D-0B013738BDB6}"/>
              </a:ext>
            </a:extLst>
          </p:cNvPr>
          <p:cNvGrpSpPr>
            <a:grpSpLocks/>
          </p:cNvGrpSpPr>
          <p:nvPr/>
        </p:nvGrpSpPr>
        <p:grpSpPr>
          <a:xfrm>
            <a:off x="2144508" y="4791956"/>
            <a:ext cx="320863" cy="316588"/>
            <a:chOff x="1661030" y="1570822"/>
            <a:chExt cx="338146" cy="333641"/>
          </a:xfrm>
        </p:grpSpPr>
        <p:sp>
          <p:nvSpPr>
            <p:cNvPr id="119" name="流程图: 接点 118">
              <a:extLst>
                <a:ext uri="{FF2B5EF4-FFF2-40B4-BE49-F238E27FC236}">
                  <a16:creationId xmlns:a16="http://schemas.microsoft.com/office/drawing/2014/main" id="{D34DD9C6-2474-9637-1ED9-F55143C13CE4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537471D9-8532-CD52-4BD8-125AEDD97F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F577D48B-FDD1-011B-44AF-00D65FFA2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7B20D25D-6DF1-EABA-7405-BB668973BC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2575B549-44B8-CD6E-781D-5FE3B286332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61" name="椭圆 2060">
                  <a:extLst>
                    <a:ext uri="{FF2B5EF4-FFF2-40B4-BE49-F238E27FC236}">
                      <a16:creationId xmlns:a16="http://schemas.microsoft.com/office/drawing/2014/main" id="{973C0106-7090-CEC0-52AB-BAF2DB6F9B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2" name="椭圆 2061">
                  <a:extLst>
                    <a:ext uri="{FF2B5EF4-FFF2-40B4-BE49-F238E27FC236}">
                      <a16:creationId xmlns:a16="http://schemas.microsoft.com/office/drawing/2014/main" id="{83B169B2-CF4C-4643-0A7A-5C44449AB8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568392AB-ADF6-AEA0-B8AC-7ED4508099E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59" name="椭圆 2058">
                  <a:extLst>
                    <a:ext uri="{FF2B5EF4-FFF2-40B4-BE49-F238E27FC236}">
                      <a16:creationId xmlns:a16="http://schemas.microsoft.com/office/drawing/2014/main" id="{44D34E65-42D1-B8DC-95AE-35248110C4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0" name="椭圆 2059">
                  <a:extLst>
                    <a:ext uri="{FF2B5EF4-FFF2-40B4-BE49-F238E27FC236}">
                      <a16:creationId xmlns:a16="http://schemas.microsoft.com/office/drawing/2014/main" id="{5847AD00-6ACD-DCAA-5464-63070B5C79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5D57F744-5654-B8B0-8D15-670B3F26330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57" name="椭圆 2056">
                  <a:extLst>
                    <a:ext uri="{FF2B5EF4-FFF2-40B4-BE49-F238E27FC236}">
                      <a16:creationId xmlns:a16="http://schemas.microsoft.com/office/drawing/2014/main" id="{48AA8627-323C-B304-2828-E650A1B435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8" name="椭圆 2057">
                  <a:extLst>
                    <a:ext uri="{FF2B5EF4-FFF2-40B4-BE49-F238E27FC236}">
                      <a16:creationId xmlns:a16="http://schemas.microsoft.com/office/drawing/2014/main" id="{B0BC2B90-126E-1B96-6708-E515136B7F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E73DF017-BA0D-95C0-37B9-F0C84C64379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55" name="椭圆 2054">
                  <a:extLst>
                    <a:ext uri="{FF2B5EF4-FFF2-40B4-BE49-F238E27FC236}">
                      <a16:creationId xmlns:a16="http://schemas.microsoft.com/office/drawing/2014/main" id="{1AB40D11-4523-B734-D679-84C6192403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6" name="椭圆 2055">
                  <a:extLst>
                    <a:ext uri="{FF2B5EF4-FFF2-40B4-BE49-F238E27FC236}">
                      <a16:creationId xmlns:a16="http://schemas.microsoft.com/office/drawing/2014/main" id="{730C2360-531A-F76F-E5D3-13966F8274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9228F854-C6D0-13CE-DBFA-C1DC9186D7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048" name="直接连接符 2047">
                <a:extLst>
                  <a:ext uri="{FF2B5EF4-FFF2-40B4-BE49-F238E27FC236}">
                    <a16:creationId xmlns:a16="http://schemas.microsoft.com/office/drawing/2014/main" id="{F0A0225B-0BDD-980A-50AB-EE6E7E387EC5}"/>
                  </a:ext>
                </a:extLst>
              </p:cNvPr>
              <p:cNvCxnSpPr>
                <a:cxnSpLocks/>
                <a:stCxn id="2061" idx="4"/>
                <a:endCxn id="127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直接连接符 2048">
                <a:extLst>
                  <a:ext uri="{FF2B5EF4-FFF2-40B4-BE49-F238E27FC236}">
                    <a16:creationId xmlns:a16="http://schemas.microsoft.com/office/drawing/2014/main" id="{C20A3F95-0B4D-1F46-4C1B-43DE369106FE}"/>
                  </a:ext>
                </a:extLst>
              </p:cNvPr>
              <p:cNvCxnSpPr>
                <a:cxnSpLocks/>
                <a:stCxn id="2061" idx="4"/>
                <a:endCxn id="2055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直接连接符 2049">
                <a:extLst>
                  <a:ext uri="{FF2B5EF4-FFF2-40B4-BE49-F238E27FC236}">
                    <a16:creationId xmlns:a16="http://schemas.microsoft.com/office/drawing/2014/main" id="{A542B5F5-8DF4-2283-9D1E-BB7A48DA5721}"/>
                  </a:ext>
                </a:extLst>
              </p:cNvPr>
              <p:cNvCxnSpPr>
                <a:cxnSpLocks/>
                <a:stCxn id="2061" idx="4"/>
                <a:endCxn id="2059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直接连接符 2050">
                <a:extLst>
                  <a:ext uri="{FF2B5EF4-FFF2-40B4-BE49-F238E27FC236}">
                    <a16:creationId xmlns:a16="http://schemas.microsoft.com/office/drawing/2014/main" id="{652D8BD0-072C-BED2-2B19-4402007C604C}"/>
                  </a:ext>
                </a:extLst>
              </p:cNvPr>
              <p:cNvCxnSpPr>
                <a:cxnSpLocks/>
                <a:stCxn id="2057" idx="1"/>
                <a:endCxn id="2061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直接连接符 2051">
                <a:extLst>
                  <a:ext uri="{FF2B5EF4-FFF2-40B4-BE49-F238E27FC236}">
                    <a16:creationId xmlns:a16="http://schemas.microsoft.com/office/drawing/2014/main" id="{6239B28F-125B-3C43-C8CB-6C35F9BCD6B5}"/>
                  </a:ext>
                </a:extLst>
              </p:cNvPr>
              <p:cNvCxnSpPr>
                <a:cxnSpLocks/>
                <a:stCxn id="2057" idx="2"/>
                <a:endCxn id="2059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直接连接符 2052">
                <a:extLst>
                  <a:ext uri="{FF2B5EF4-FFF2-40B4-BE49-F238E27FC236}">
                    <a16:creationId xmlns:a16="http://schemas.microsoft.com/office/drawing/2014/main" id="{EFE0EB37-4051-D028-6219-4CD160C77F03}"/>
                  </a:ext>
                </a:extLst>
              </p:cNvPr>
              <p:cNvCxnSpPr>
                <a:cxnSpLocks/>
                <a:stCxn id="2057" idx="3"/>
                <a:endCxn id="2055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直接连接符 2053">
                <a:extLst>
                  <a:ext uri="{FF2B5EF4-FFF2-40B4-BE49-F238E27FC236}">
                    <a16:creationId xmlns:a16="http://schemas.microsoft.com/office/drawing/2014/main" id="{FCE69598-1B10-23A9-00FA-E39012D44ADD}"/>
                  </a:ext>
                </a:extLst>
              </p:cNvPr>
              <p:cNvCxnSpPr>
                <a:cxnSpLocks/>
                <a:stCxn id="2057" idx="4"/>
                <a:endCxn id="127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B14EE14-E39C-8DE5-225D-6BC52CCE12FD}"/>
              </a:ext>
            </a:extLst>
          </p:cNvPr>
          <p:cNvGrpSpPr>
            <a:grpSpLocks/>
          </p:cNvGrpSpPr>
          <p:nvPr/>
        </p:nvGrpSpPr>
        <p:grpSpPr>
          <a:xfrm>
            <a:off x="2747961" y="5191072"/>
            <a:ext cx="320863" cy="316588"/>
            <a:chOff x="1661030" y="1570822"/>
            <a:chExt cx="338146" cy="333641"/>
          </a:xfrm>
        </p:grpSpPr>
        <p:sp>
          <p:nvSpPr>
            <p:cNvPr id="95" name="流程图: 接点 94">
              <a:extLst>
                <a:ext uri="{FF2B5EF4-FFF2-40B4-BE49-F238E27FC236}">
                  <a16:creationId xmlns:a16="http://schemas.microsoft.com/office/drawing/2014/main" id="{AE7806A6-4502-2CAE-BB41-7BA93F648A7F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5041957A-22D6-6AA7-8DB0-06D62206C2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EDE0186-DD40-DBA5-3CD0-E81FC45AC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E4DB5095-B435-E64E-3556-0DC7EBC8A3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52106DB2-8F49-F859-3EE7-AC49A113C3C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3CC1AC9B-2C39-42BE-062D-51CD3D7C26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1DFB4B06-9272-74B7-3714-2AD86A45E7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263B1165-8858-E11F-055F-57FF34A22B6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AEC992EC-D425-5291-04F0-3656B47E0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E8D9551F-69EC-CEE5-5E6D-6E8DEED69B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64B5F8DF-1796-7B10-2EC3-C930B0A2788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BBE158C1-61F6-1FC7-1FDD-025C6C7D2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F3E0184D-F377-8C1E-9EBF-D2B85E7674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E3747B92-F72C-7EC7-1480-9E0D3C922F2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756A7A26-42B3-B440-3A98-8A3E259C3A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E29027A6-79B0-2579-C9BD-FEEE2E35C0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B36C9BEE-0872-9D34-5D97-9E1D9D1A43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E4D3F321-A23B-2E90-6B3B-FFAFA2E8A675}"/>
                  </a:ext>
                </a:extLst>
              </p:cNvPr>
              <p:cNvCxnSpPr>
                <a:cxnSpLocks/>
                <a:stCxn id="117" idx="4"/>
                <a:endCxn id="103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CB34D800-6692-EEE8-7F73-9032AA74DDBE}"/>
                  </a:ext>
                </a:extLst>
              </p:cNvPr>
              <p:cNvCxnSpPr>
                <a:cxnSpLocks/>
                <a:stCxn id="117" idx="4"/>
                <a:endCxn id="111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4A4D886D-4B75-42A8-E429-BCEEAD765D4C}"/>
                  </a:ext>
                </a:extLst>
              </p:cNvPr>
              <p:cNvCxnSpPr>
                <a:cxnSpLocks/>
                <a:stCxn id="117" idx="4"/>
                <a:endCxn id="115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315BA769-6705-B79B-AA63-2B9C5DBFC763}"/>
                  </a:ext>
                </a:extLst>
              </p:cNvPr>
              <p:cNvCxnSpPr>
                <a:cxnSpLocks/>
                <a:stCxn id="113" idx="1"/>
                <a:endCxn id="117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71C2C9EF-865C-95A0-0CCE-DF102F64496F}"/>
                  </a:ext>
                </a:extLst>
              </p:cNvPr>
              <p:cNvCxnSpPr>
                <a:cxnSpLocks/>
                <a:stCxn id="113" idx="2"/>
                <a:endCxn id="115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E3474D2-B730-881B-333F-209D9C65FBA4}"/>
                  </a:ext>
                </a:extLst>
              </p:cNvPr>
              <p:cNvCxnSpPr>
                <a:cxnSpLocks/>
                <a:stCxn id="113" idx="3"/>
                <a:endCxn id="111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571FF580-148F-5B09-EBE2-37ED4A38D7D5}"/>
                  </a:ext>
                </a:extLst>
              </p:cNvPr>
              <p:cNvCxnSpPr>
                <a:cxnSpLocks/>
                <a:stCxn id="113" idx="4"/>
                <a:endCxn id="103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C98D576-6AD4-B148-99AE-3CF26192CB35}"/>
              </a:ext>
            </a:extLst>
          </p:cNvPr>
          <p:cNvGrpSpPr>
            <a:grpSpLocks/>
          </p:cNvGrpSpPr>
          <p:nvPr/>
        </p:nvGrpSpPr>
        <p:grpSpPr>
          <a:xfrm>
            <a:off x="2582248" y="4780780"/>
            <a:ext cx="320863" cy="316588"/>
            <a:chOff x="1661030" y="1570822"/>
            <a:chExt cx="338146" cy="333641"/>
          </a:xfrm>
        </p:grpSpPr>
        <p:sp>
          <p:nvSpPr>
            <p:cNvPr id="70" name="流程图: 接点 69">
              <a:extLst>
                <a:ext uri="{FF2B5EF4-FFF2-40B4-BE49-F238E27FC236}">
                  <a16:creationId xmlns:a16="http://schemas.microsoft.com/office/drawing/2014/main" id="{19E475D2-7450-CA38-738E-52F9455E7898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72C02E30-685F-C9FA-601B-911E7ABC5C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B689FD7E-B2F3-B7CE-C636-4029A1A42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A7662A42-03C3-4D3B-BC89-A6E6825D5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8FBB6070-9726-71DE-E9C6-B9AA818DD44F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041C4800-8665-AD4A-9248-DE5E4BF97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6A47EAA-7F5B-6068-B2AF-1AE8FCDD8B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A67215A6-A8F7-963E-0B0C-692592FF25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72999F4-8DA9-90B3-C5E9-80196CBFBF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AE7DF744-70C1-3DE7-65C5-0C1BF0391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85D5ED94-2F27-C781-FAE1-4FF0816BAE7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8125C3D7-8334-4D87-04E7-AFE647847D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76AB138D-FC7E-86BE-F5C8-A9FF5165FD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FDEF2989-8303-7C52-7AEF-52A850BB511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6DD88B1-35C4-14D5-F5EA-7DDA83BC38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5BF4D95B-A55F-1E19-3FC2-59EDDD49C2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054F6524-B884-2CCE-8439-F934566C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235A5E2-3C91-6475-4E55-7B042841E8D3}"/>
                  </a:ext>
                </a:extLst>
              </p:cNvPr>
              <p:cNvCxnSpPr>
                <a:cxnSpLocks/>
                <a:stCxn id="93" idx="4"/>
                <a:endCxn id="7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6F8C3DF-C594-D41B-84FC-38FB42CF3DC0}"/>
                  </a:ext>
                </a:extLst>
              </p:cNvPr>
              <p:cNvCxnSpPr>
                <a:cxnSpLocks/>
                <a:stCxn id="93" idx="4"/>
                <a:endCxn id="8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FFD173A-D21B-DC14-BD90-090EFE787C05}"/>
                  </a:ext>
                </a:extLst>
              </p:cNvPr>
              <p:cNvCxnSpPr>
                <a:cxnSpLocks/>
                <a:stCxn id="93" idx="4"/>
                <a:endCxn id="9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3E60129F-F460-3DBB-3E97-9C15276AF7E7}"/>
                  </a:ext>
                </a:extLst>
              </p:cNvPr>
              <p:cNvCxnSpPr>
                <a:cxnSpLocks/>
                <a:stCxn id="88" idx="1"/>
                <a:endCxn id="9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B236E76-84E7-112D-03F5-4DE90C30260B}"/>
                  </a:ext>
                </a:extLst>
              </p:cNvPr>
              <p:cNvCxnSpPr>
                <a:cxnSpLocks/>
                <a:stCxn id="88" idx="2"/>
                <a:endCxn id="9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66044929-6AC0-8317-9EA6-10F53466DB5B}"/>
                  </a:ext>
                </a:extLst>
              </p:cNvPr>
              <p:cNvCxnSpPr>
                <a:cxnSpLocks/>
                <a:stCxn id="88" idx="3"/>
                <a:endCxn id="8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C373DD4-5539-DE3D-4D2B-1218C635669B}"/>
                  </a:ext>
                </a:extLst>
              </p:cNvPr>
              <p:cNvCxnSpPr>
                <a:cxnSpLocks/>
                <a:stCxn id="88" idx="4"/>
                <a:endCxn id="7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2" name="组合 3351">
            <a:extLst>
              <a:ext uri="{FF2B5EF4-FFF2-40B4-BE49-F238E27FC236}">
                <a16:creationId xmlns:a16="http://schemas.microsoft.com/office/drawing/2014/main" id="{9AC102A5-6215-FF10-0CDB-C7079A059849}"/>
              </a:ext>
            </a:extLst>
          </p:cNvPr>
          <p:cNvGrpSpPr/>
          <p:nvPr/>
        </p:nvGrpSpPr>
        <p:grpSpPr>
          <a:xfrm flipH="1">
            <a:off x="2950138" y="3999738"/>
            <a:ext cx="611799" cy="526389"/>
            <a:chOff x="2435511" y="1041160"/>
            <a:chExt cx="3103508" cy="2801596"/>
          </a:xfrm>
        </p:grpSpPr>
        <p:sp>
          <p:nvSpPr>
            <p:cNvPr id="3353" name="流程图: 接点 3352">
              <a:extLst>
                <a:ext uri="{FF2B5EF4-FFF2-40B4-BE49-F238E27FC236}">
                  <a16:creationId xmlns:a16="http://schemas.microsoft.com/office/drawing/2014/main" id="{6E80B7D1-6501-A29F-7025-A31F98388847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4" name="流程图: 接点 3353">
              <a:extLst>
                <a:ext uri="{FF2B5EF4-FFF2-40B4-BE49-F238E27FC236}">
                  <a16:creationId xmlns:a16="http://schemas.microsoft.com/office/drawing/2014/main" id="{E9942C63-060C-941A-B059-054360B88B56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5" name="流程图: 接点 3354">
              <a:extLst>
                <a:ext uri="{FF2B5EF4-FFF2-40B4-BE49-F238E27FC236}">
                  <a16:creationId xmlns:a16="http://schemas.microsoft.com/office/drawing/2014/main" id="{9ADB1615-C21C-F03A-36B6-4258C04BDF95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6" name="流程图: 接点 3355">
              <a:extLst>
                <a:ext uri="{FF2B5EF4-FFF2-40B4-BE49-F238E27FC236}">
                  <a16:creationId xmlns:a16="http://schemas.microsoft.com/office/drawing/2014/main" id="{F398DA5E-7567-F895-BEE8-16EE535170F0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7" name="流程图: 接点 3356">
              <a:extLst>
                <a:ext uri="{FF2B5EF4-FFF2-40B4-BE49-F238E27FC236}">
                  <a16:creationId xmlns:a16="http://schemas.microsoft.com/office/drawing/2014/main" id="{8AFF6338-FD0E-FBCF-6A0B-99AE5F8C70FF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8" name="流程图: 接点 3357">
              <a:extLst>
                <a:ext uri="{FF2B5EF4-FFF2-40B4-BE49-F238E27FC236}">
                  <a16:creationId xmlns:a16="http://schemas.microsoft.com/office/drawing/2014/main" id="{DE60B026-3200-D3E6-A85A-E269859E6C59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359" name="流程图: 接点 3358">
              <a:extLst>
                <a:ext uri="{FF2B5EF4-FFF2-40B4-BE49-F238E27FC236}">
                  <a16:creationId xmlns:a16="http://schemas.microsoft.com/office/drawing/2014/main" id="{C919EAF2-612F-1770-3FCE-55A522426C56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3360" name="直接连接符 3359">
              <a:extLst>
                <a:ext uri="{FF2B5EF4-FFF2-40B4-BE49-F238E27FC236}">
                  <a16:creationId xmlns:a16="http://schemas.microsoft.com/office/drawing/2014/main" id="{5F30DF44-6896-BB00-29EC-FFAD2D3D50D2}"/>
                </a:ext>
              </a:extLst>
            </p:cNvPr>
            <p:cNvCxnSpPr>
              <a:cxnSpLocks/>
              <a:stCxn id="3355" idx="2"/>
              <a:endCxn id="3353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1" name="直接连接符 3360">
              <a:extLst>
                <a:ext uri="{FF2B5EF4-FFF2-40B4-BE49-F238E27FC236}">
                  <a16:creationId xmlns:a16="http://schemas.microsoft.com/office/drawing/2014/main" id="{3D54733C-8C99-5E42-52FA-94414C7F1105}"/>
                </a:ext>
              </a:extLst>
            </p:cNvPr>
            <p:cNvCxnSpPr>
              <a:cxnSpLocks/>
              <a:stCxn id="3356" idx="1"/>
              <a:endCxn id="3353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2" name="直接连接符 3361">
              <a:extLst>
                <a:ext uri="{FF2B5EF4-FFF2-40B4-BE49-F238E27FC236}">
                  <a16:creationId xmlns:a16="http://schemas.microsoft.com/office/drawing/2014/main" id="{ED2D4873-3D15-B2AF-2AF3-BD9BA00EBC11}"/>
                </a:ext>
              </a:extLst>
            </p:cNvPr>
            <p:cNvCxnSpPr>
              <a:cxnSpLocks/>
              <a:stCxn id="3357" idx="1"/>
              <a:endCxn id="3353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3" name="直接连接符 3362">
              <a:extLst>
                <a:ext uri="{FF2B5EF4-FFF2-40B4-BE49-F238E27FC236}">
                  <a16:creationId xmlns:a16="http://schemas.microsoft.com/office/drawing/2014/main" id="{186A1BBE-432E-BA25-A5D6-1E97C8973F9E}"/>
                </a:ext>
              </a:extLst>
            </p:cNvPr>
            <p:cNvCxnSpPr>
              <a:cxnSpLocks/>
              <a:stCxn id="3355" idx="3"/>
              <a:endCxn id="3354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4" name="直接连接符 3363">
              <a:extLst>
                <a:ext uri="{FF2B5EF4-FFF2-40B4-BE49-F238E27FC236}">
                  <a16:creationId xmlns:a16="http://schemas.microsoft.com/office/drawing/2014/main" id="{0CBAB588-B29E-1F31-5B40-E086E23C6A79}"/>
                </a:ext>
              </a:extLst>
            </p:cNvPr>
            <p:cNvCxnSpPr>
              <a:cxnSpLocks/>
              <a:stCxn id="3356" idx="3"/>
              <a:endCxn id="3354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5" name="直接连接符 3364">
              <a:extLst>
                <a:ext uri="{FF2B5EF4-FFF2-40B4-BE49-F238E27FC236}">
                  <a16:creationId xmlns:a16="http://schemas.microsoft.com/office/drawing/2014/main" id="{2A2609E4-5CA0-7BFF-328A-2A2127D44BEF}"/>
                </a:ext>
              </a:extLst>
            </p:cNvPr>
            <p:cNvCxnSpPr>
              <a:cxnSpLocks/>
              <a:stCxn id="3357" idx="2"/>
              <a:endCxn id="3354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6" name="直接连接符 3365">
              <a:extLst>
                <a:ext uri="{FF2B5EF4-FFF2-40B4-BE49-F238E27FC236}">
                  <a16:creationId xmlns:a16="http://schemas.microsoft.com/office/drawing/2014/main" id="{6E630F22-9278-B78A-3FB5-63DE7C76F805}"/>
                </a:ext>
              </a:extLst>
            </p:cNvPr>
            <p:cNvCxnSpPr>
              <a:cxnSpLocks/>
              <a:stCxn id="3358" idx="1"/>
              <a:endCxn id="3355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7" name="直接连接符 3366">
              <a:extLst>
                <a:ext uri="{FF2B5EF4-FFF2-40B4-BE49-F238E27FC236}">
                  <a16:creationId xmlns:a16="http://schemas.microsoft.com/office/drawing/2014/main" id="{C0345D0C-E0A3-A360-22A5-D493882B6BC5}"/>
                </a:ext>
              </a:extLst>
            </p:cNvPr>
            <p:cNvCxnSpPr>
              <a:cxnSpLocks/>
              <a:stCxn id="3358" idx="2"/>
              <a:endCxn id="3356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8" name="直接连接符 3367">
              <a:extLst>
                <a:ext uri="{FF2B5EF4-FFF2-40B4-BE49-F238E27FC236}">
                  <a16:creationId xmlns:a16="http://schemas.microsoft.com/office/drawing/2014/main" id="{E45FF569-C17F-43FB-A9D7-300CEBFB9649}"/>
                </a:ext>
              </a:extLst>
            </p:cNvPr>
            <p:cNvCxnSpPr>
              <a:cxnSpLocks/>
              <a:stCxn id="3359" idx="2"/>
              <a:endCxn id="3356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69" name="直接连接符 3368">
              <a:extLst>
                <a:ext uri="{FF2B5EF4-FFF2-40B4-BE49-F238E27FC236}">
                  <a16:creationId xmlns:a16="http://schemas.microsoft.com/office/drawing/2014/main" id="{009C38E7-B43C-F854-3771-F2FB26396655}"/>
                </a:ext>
              </a:extLst>
            </p:cNvPr>
            <p:cNvCxnSpPr>
              <a:cxnSpLocks/>
              <a:stCxn id="3359" idx="1"/>
              <a:endCxn id="3355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70" name="直接连接符 3369">
              <a:extLst>
                <a:ext uri="{FF2B5EF4-FFF2-40B4-BE49-F238E27FC236}">
                  <a16:creationId xmlns:a16="http://schemas.microsoft.com/office/drawing/2014/main" id="{AF360DBD-67F2-5045-27FF-BE5CE71DDE89}"/>
                </a:ext>
              </a:extLst>
            </p:cNvPr>
            <p:cNvCxnSpPr>
              <a:cxnSpLocks/>
              <a:stCxn id="3358" idx="3"/>
              <a:endCxn id="3357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71" name="直接连接符 3370">
              <a:extLst>
                <a:ext uri="{FF2B5EF4-FFF2-40B4-BE49-F238E27FC236}">
                  <a16:creationId xmlns:a16="http://schemas.microsoft.com/office/drawing/2014/main" id="{9AC9D48A-425A-7980-276A-CA6469BA8966}"/>
                </a:ext>
              </a:extLst>
            </p:cNvPr>
            <p:cNvCxnSpPr>
              <a:cxnSpLocks/>
              <a:stCxn id="3359" idx="3"/>
              <a:endCxn id="3357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72" name="文本框 3371">
            <a:extLst>
              <a:ext uri="{FF2B5EF4-FFF2-40B4-BE49-F238E27FC236}">
                <a16:creationId xmlns:a16="http://schemas.microsoft.com/office/drawing/2014/main" id="{1D0FD4E1-66F6-7280-AAA2-736C728481EB}"/>
              </a:ext>
            </a:extLst>
          </p:cNvPr>
          <p:cNvSpPr txBox="1"/>
          <p:nvPr/>
        </p:nvSpPr>
        <p:spPr>
          <a:xfrm>
            <a:off x="788051" y="2759624"/>
            <a:ext cx="5075509" cy="108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应用半监督学习来挖掘无标签图的信息，使得图神经网络在学习过程中更充分地利用数据，从而提升模型质量。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3" name="文本框 3372">
            <a:extLst>
              <a:ext uri="{FF2B5EF4-FFF2-40B4-BE49-F238E27FC236}">
                <a16:creationId xmlns:a16="http://schemas.microsoft.com/office/drawing/2014/main" id="{C767D604-6C53-3864-590C-A84DF6B7383A}"/>
              </a:ext>
            </a:extLst>
          </p:cNvPr>
          <p:cNvSpPr txBox="1"/>
          <p:nvPr/>
        </p:nvSpPr>
        <p:spPr>
          <a:xfrm>
            <a:off x="6294710" y="2750578"/>
            <a:ext cx="5112556" cy="108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采取联邦学习作为协作框架，利用分散在各个机构的数据来增强模型的学习能力，从而提升模型泛化性能。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36C1D5E-E2EE-AC72-18F9-EF5854E85506}"/>
              </a:ext>
            </a:extLst>
          </p:cNvPr>
          <p:cNvSpPr/>
          <p:nvPr/>
        </p:nvSpPr>
        <p:spPr>
          <a:xfrm>
            <a:off x="4068692" y="4736263"/>
            <a:ext cx="1460852" cy="876117"/>
          </a:xfrm>
          <a:prstGeom prst="roundRect">
            <a:avLst>
              <a:gd name="adj" fmla="val 8696"/>
            </a:avLst>
          </a:prstGeom>
          <a:noFill/>
          <a:ln w="28575">
            <a:solidFill>
              <a:srgbClr val="6EAA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42" name="组合 4441">
            <a:extLst>
              <a:ext uri="{FF2B5EF4-FFF2-40B4-BE49-F238E27FC236}">
                <a16:creationId xmlns:a16="http://schemas.microsoft.com/office/drawing/2014/main" id="{2524139E-CE6E-7B42-A47C-858051A27225}"/>
              </a:ext>
            </a:extLst>
          </p:cNvPr>
          <p:cNvGrpSpPr/>
          <p:nvPr/>
        </p:nvGrpSpPr>
        <p:grpSpPr>
          <a:xfrm>
            <a:off x="6811281" y="3809923"/>
            <a:ext cx="4036079" cy="2040118"/>
            <a:chOff x="6811281" y="3809923"/>
            <a:chExt cx="4036079" cy="2040118"/>
          </a:xfrm>
        </p:grpSpPr>
        <p:sp>
          <p:nvSpPr>
            <p:cNvPr id="4135" name="文本框 4134">
              <a:extLst>
                <a:ext uri="{FF2B5EF4-FFF2-40B4-BE49-F238E27FC236}">
                  <a16:creationId xmlns:a16="http://schemas.microsoft.com/office/drawing/2014/main" id="{792CF9D4-4EF5-9613-1750-82020684EE00}"/>
                </a:ext>
              </a:extLst>
            </p:cNvPr>
            <p:cNvSpPr txBox="1"/>
            <p:nvPr/>
          </p:nvSpPr>
          <p:spPr>
            <a:xfrm>
              <a:off x="6986787" y="4574949"/>
              <a:ext cx="828139" cy="282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grpSp>
          <p:nvGrpSpPr>
            <p:cNvPr id="4136" name="组合 4135">
              <a:extLst>
                <a:ext uri="{FF2B5EF4-FFF2-40B4-BE49-F238E27FC236}">
                  <a16:creationId xmlns:a16="http://schemas.microsoft.com/office/drawing/2014/main" id="{369474FE-B9EF-B3E7-63A4-210C05E81833}"/>
                </a:ext>
              </a:extLst>
            </p:cNvPr>
            <p:cNvGrpSpPr/>
            <p:nvPr/>
          </p:nvGrpSpPr>
          <p:grpSpPr>
            <a:xfrm>
              <a:off x="6811281" y="4877904"/>
              <a:ext cx="1138133" cy="972137"/>
              <a:chOff x="1387811" y="4688735"/>
              <a:chExt cx="1275032" cy="1089070"/>
            </a:xfrm>
          </p:grpSpPr>
          <p:sp>
            <p:nvSpPr>
              <p:cNvPr id="4137" name="矩形: 圆角 4136">
                <a:extLst>
                  <a:ext uri="{FF2B5EF4-FFF2-40B4-BE49-F238E27FC236}">
                    <a16:creationId xmlns:a16="http://schemas.microsoft.com/office/drawing/2014/main" id="{794794EE-19A9-B7C9-DD23-18CAF10D9FDB}"/>
                  </a:ext>
                </a:extLst>
              </p:cNvPr>
              <p:cNvSpPr/>
              <p:nvPr/>
            </p:nvSpPr>
            <p:spPr>
              <a:xfrm>
                <a:off x="1387811" y="4688735"/>
                <a:ext cx="1275032" cy="1062437"/>
              </a:xfrm>
              <a:prstGeom prst="roundRect">
                <a:avLst>
                  <a:gd name="adj" fmla="val 8696"/>
                </a:avLst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38" name="组合 4137">
                <a:extLst>
                  <a:ext uri="{FF2B5EF4-FFF2-40B4-BE49-F238E27FC236}">
                    <a16:creationId xmlns:a16="http://schemas.microsoft.com/office/drawing/2014/main" id="{D7DBA93D-64A6-6493-1E02-93A9B38D06B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66976" y="5258030"/>
                <a:ext cx="216556" cy="213670"/>
                <a:chOff x="1661030" y="1570822"/>
                <a:chExt cx="338146" cy="333641"/>
              </a:xfrm>
            </p:grpSpPr>
            <p:sp>
              <p:nvSpPr>
                <p:cNvPr id="4212" name="流程图: 接点 4211">
                  <a:extLst>
                    <a:ext uri="{FF2B5EF4-FFF2-40B4-BE49-F238E27FC236}">
                      <a16:creationId xmlns:a16="http://schemas.microsoft.com/office/drawing/2014/main" id="{4E1F4D70-6B08-042E-C146-B326C14E10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213" name="组合 4212">
                  <a:extLst>
                    <a:ext uri="{FF2B5EF4-FFF2-40B4-BE49-F238E27FC236}">
                      <a16:creationId xmlns:a16="http://schemas.microsoft.com/office/drawing/2014/main" id="{F7086B4D-7BC3-C54E-B2DC-0BF1CDC87C1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214" name="直接连接符 4213">
                    <a:extLst>
                      <a:ext uri="{FF2B5EF4-FFF2-40B4-BE49-F238E27FC236}">
                        <a16:creationId xmlns:a16="http://schemas.microsoft.com/office/drawing/2014/main" id="{C78B1402-5781-D891-228A-B93949A2E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5" name="直接连接符 4214">
                    <a:extLst>
                      <a:ext uri="{FF2B5EF4-FFF2-40B4-BE49-F238E27FC236}">
                        <a16:creationId xmlns:a16="http://schemas.microsoft.com/office/drawing/2014/main" id="{4237CB8B-F5CD-E48F-39E7-3E8CEADC9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16" name="组合 4215">
                    <a:extLst>
                      <a:ext uri="{FF2B5EF4-FFF2-40B4-BE49-F238E27FC236}">
                        <a16:creationId xmlns:a16="http://schemas.microsoft.com/office/drawing/2014/main" id="{B512CADC-0172-821C-2A3F-3E9FE151A2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34" name="椭圆 4233">
                      <a:extLst>
                        <a:ext uri="{FF2B5EF4-FFF2-40B4-BE49-F238E27FC236}">
                          <a16:creationId xmlns:a16="http://schemas.microsoft.com/office/drawing/2014/main" id="{6540CA91-E9EC-BB9C-70B5-03B4A527B7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35" name="椭圆 4234">
                      <a:extLst>
                        <a:ext uri="{FF2B5EF4-FFF2-40B4-BE49-F238E27FC236}">
                          <a16:creationId xmlns:a16="http://schemas.microsoft.com/office/drawing/2014/main" id="{A62FE926-1F2E-1AFC-D05F-BCB2D0552C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17" name="组合 4216">
                    <a:extLst>
                      <a:ext uri="{FF2B5EF4-FFF2-40B4-BE49-F238E27FC236}">
                        <a16:creationId xmlns:a16="http://schemas.microsoft.com/office/drawing/2014/main" id="{E46441C2-DF8F-8876-7078-5519540619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32" name="椭圆 4231">
                      <a:extLst>
                        <a:ext uri="{FF2B5EF4-FFF2-40B4-BE49-F238E27FC236}">
                          <a16:creationId xmlns:a16="http://schemas.microsoft.com/office/drawing/2014/main" id="{D04153A9-1C8E-3599-1A56-ACC3E03BDB2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33" name="椭圆 4232">
                      <a:extLst>
                        <a:ext uri="{FF2B5EF4-FFF2-40B4-BE49-F238E27FC236}">
                          <a16:creationId xmlns:a16="http://schemas.microsoft.com/office/drawing/2014/main" id="{7DB4D657-B4B9-47B7-1874-8A2782DB6D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18" name="组合 4217">
                    <a:extLst>
                      <a:ext uri="{FF2B5EF4-FFF2-40B4-BE49-F238E27FC236}">
                        <a16:creationId xmlns:a16="http://schemas.microsoft.com/office/drawing/2014/main" id="{1E73CB5C-0DFD-42C6-C68E-88403B8765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30" name="椭圆 4229">
                      <a:extLst>
                        <a:ext uri="{FF2B5EF4-FFF2-40B4-BE49-F238E27FC236}">
                          <a16:creationId xmlns:a16="http://schemas.microsoft.com/office/drawing/2014/main" id="{8BDC9A08-4797-E6C9-AC5D-28EBFC1362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31" name="椭圆 4230">
                      <a:extLst>
                        <a:ext uri="{FF2B5EF4-FFF2-40B4-BE49-F238E27FC236}">
                          <a16:creationId xmlns:a16="http://schemas.microsoft.com/office/drawing/2014/main" id="{FFD92E0E-4A1D-2ABA-E16E-21892C9B42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19" name="组合 4218">
                    <a:extLst>
                      <a:ext uri="{FF2B5EF4-FFF2-40B4-BE49-F238E27FC236}">
                        <a16:creationId xmlns:a16="http://schemas.microsoft.com/office/drawing/2014/main" id="{7F24372B-BB5B-68F0-5C6F-EB4A93666EA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28" name="椭圆 4227">
                      <a:extLst>
                        <a:ext uri="{FF2B5EF4-FFF2-40B4-BE49-F238E27FC236}">
                          <a16:creationId xmlns:a16="http://schemas.microsoft.com/office/drawing/2014/main" id="{00A64233-4838-C057-B626-5CFD613F9F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29" name="椭圆 4228">
                      <a:extLst>
                        <a:ext uri="{FF2B5EF4-FFF2-40B4-BE49-F238E27FC236}">
                          <a16:creationId xmlns:a16="http://schemas.microsoft.com/office/drawing/2014/main" id="{D91EC8E0-72D3-0CDE-B5DE-DD864E4B9E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220" name="椭圆 4219">
                    <a:extLst>
                      <a:ext uri="{FF2B5EF4-FFF2-40B4-BE49-F238E27FC236}">
                        <a16:creationId xmlns:a16="http://schemas.microsoft.com/office/drawing/2014/main" id="{18AC9B44-F6A6-0B7D-F4C6-0B401847C0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21" name="直接连接符 4220">
                    <a:extLst>
                      <a:ext uri="{FF2B5EF4-FFF2-40B4-BE49-F238E27FC236}">
                        <a16:creationId xmlns:a16="http://schemas.microsoft.com/office/drawing/2014/main" id="{5F6156A3-C0C3-CC84-0155-8CF086D62C70}"/>
                      </a:ext>
                    </a:extLst>
                  </p:cNvPr>
                  <p:cNvCxnSpPr>
                    <a:cxnSpLocks/>
                    <a:stCxn id="4234" idx="4"/>
                    <a:endCxn id="422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2" name="直接连接符 4221">
                    <a:extLst>
                      <a:ext uri="{FF2B5EF4-FFF2-40B4-BE49-F238E27FC236}">
                        <a16:creationId xmlns:a16="http://schemas.microsoft.com/office/drawing/2014/main" id="{D4D6E369-DA25-9E22-5B84-084C702A59A6}"/>
                      </a:ext>
                    </a:extLst>
                  </p:cNvPr>
                  <p:cNvCxnSpPr>
                    <a:cxnSpLocks/>
                    <a:stCxn id="4234" idx="4"/>
                    <a:endCxn id="422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3" name="直接连接符 4222">
                    <a:extLst>
                      <a:ext uri="{FF2B5EF4-FFF2-40B4-BE49-F238E27FC236}">
                        <a16:creationId xmlns:a16="http://schemas.microsoft.com/office/drawing/2014/main" id="{F3C0CA1B-7C9E-4766-E3F7-7033AF486C82}"/>
                      </a:ext>
                    </a:extLst>
                  </p:cNvPr>
                  <p:cNvCxnSpPr>
                    <a:cxnSpLocks/>
                    <a:stCxn id="4234" idx="4"/>
                    <a:endCxn id="423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4" name="直接连接符 4223">
                    <a:extLst>
                      <a:ext uri="{FF2B5EF4-FFF2-40B4-BE49-F238E27FC236}">
                        <a16:creationId xmlns:a16="http://schemas.microsoft.com/office/drawing/2014/main" id="{A8BF7D8E-1053-AF17-FD52-D1E59AA33621}"/>
                      </a:ext>
                    </a:extLst>
                  </p:cNvPr>
                  <p:cNvCxnSpPr>
                    <a:cxnSpLocks/>
                    <a:stCxn id="4230" idx="1"/>
                    <a:endCxn id="423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5" name="直接连接符 4224">
                    <a:extLst>
                      <a:ext uri="{FF2B5EF4-FFF2-40B4-BE49-F238E27FC236}">
                        <a16:creationId xmlns:a16="http://schemas.microsoft.com/office/drawing/2014/main" id="{E546B5EF-99DA-66E3-FCCD-63DB10166A8B}"/>
                      </a:ext>
                    </a:extLst>
                  </p:cNvPr>
                  <p:cNvCxnSpPr>
                    <a:cxnSpLocks/>
                    <a:stCxn id="4230" idx="2"/>
                    <a:endCxn id="423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6" name="直接连接符 4225">
                    <a:extLst>
                      <a:ext uri="{FF2B5EF4-FFF2-40B4-BE49-F238E27FC236}">
                        <a16:creationId xmlns:a16="http://schemas.microsoft.com/office/drawing/2014/main" id="{4C1853D1-B9F8-EB87-FD5C-F193CCD1896F}"/>
                      </a:ext>
                    </a:extLst>
                  </p:cNvPr>
                  <p:cNvCxnSpPr>
                    <a:cxnSpLocks/>
                    <a:stCxn id="4230" idx="3"/>
                    <a:endCxn id="422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7" name="直接连接符 4226">
                    <a:extLst>
                      <a:ext uri="{FF2B5EF4-FFF2-40B4-BE49-F238E27FC236}">
                        <a16:creationId xmlns:a16="http://schemas.microsoft.com/office/drawing/2014/main" id="{563B7B18-CDDE-490C-707F-5F45FBA9A332}"/>
                      </a:ext>
                    </a:extLst>
                  </p:cNvPr>
                  <p:cNvCxnSpPr>
                    <a:cxnSpLocks/>
                    <a:stCxn id="4230" idx="4"/>
                    <a:endCxn id="422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39" name="组合 4138">
                <a:extLst>
                  <a:ext uri="{FF2B5EF4-FFF2-40B4-BE49-F238E27FC236}">
                    <a16:creationId xmlns:a16="http://schemas.microsoft.com/office/drawing/2014/main" id="{DE7D42E2-5EA9-D5E9-7158-D41629511A7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47977" y="5259732"/>
                <a:ext cx="216556" cy="213670"/>
                <a:chOff x="1661030" y="1570822"/>
                <a:chExt cx="338146" cy="333641"/>
              </a:xfrm>
            </p:grpSpPr>
            <p:sp>
              <p:nvSpPr>
                <p:cNvPr id="4188" name="流程图: 接点 4187">
                  <a:extLst>
                    <a:ext uri="{FF2B5EF4-FFF2-40B4-BE49-F238E27FC236}">
                      <a16:creationId xmlns:a16="http://schemas.microsoft.com/office/drawing/2014/main" id="{9422E69F-3A10-389A-A4EB-8F4C6F4E9E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89" name="组合 4188">
                  <a:extLst>
                    <a:ext uri="{FF2B5EF4-FFF2-40B4-BE49-F238E27FC236}">
                      <a16:creationId xmlns:a16="http://schemas.microsoft.com/office/drawing/2014/main" id="{FB2C2054-20F3-6670-856B-BBC07BED69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190" name="直接连接符 4189">
                    <a:extLst>
                      <a:ext uri="{FF2B5EF4-FFF2-40B4-BE49-F238E27FC236}">
                        <a16:creationId xmlns:a16="http://schemas.microsoft.com/office/drawing/2014/main" id="{D091A12C-D895-7BBC-007E-C2036CDB7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1" name="直接连接符 4190">
                    <a:extLst>
                      <a:ext uri="{FF2B5EF4-FFF2-40B4-BE49-F238E27FC236}">
                        <a16:creationId xmlns:a16="http://schemas.microsoft.com/office/drawing/2014/main" id="{BE769B8A-7591-8548-AAFD-B1E2552EE8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192" name="组合 4191">
                    <a:extLst>
                      <a:ext uri="{FF2B5EF4-FFF2-40B4-BE49-F238E27FC236}">
                        <a16:creationId xmlns:a16="http://schemas.microsoft.com/office/drawing/2014/main" id="{35F88DA4-CF46-19B2-EBCE-7CCD300F2C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10" name="椭圆 4209">
                      <a:extLst>
                        <a:ext uri="{FF2B5EF4-FFF2-40B4-BE49-F238E27FC236}">
                          <a16:creationId xmlns:a16="http://schemas.microsoft.com/office/drawing/2014/main" id="{BC286EA6-8A95-B5DB-887B-00B78F081A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11" name="椭圆 4210">
                      <a:extLst>
                        <a:ext uri="{FF2B5EF4-FFF2-40B4-BE49-F238E27FC236}">
                          <a16:creationId xmlns:a16="http://schemas.microsoft.com/office/drawing/2014/main" id="{29FA40F0-CD03-A681-B6A1-93E8840CCD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93" name="组合 4192">
                    <a:extLst>
                      <a:ext uri="{FF2B5EF4-FFF2-40B4-BE49-F238E27FC236}">
                        <a16:creationId xmlns:a16="http://schemas.microsoft.com/office/drawing/2014/main" id="{D326BF36-A0D9-A982-D85F-2F758BC2D4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08" name="椭圆 4207">
                      <a:extLst>
                        <a:ext uri="{FF2B5EF4-FFF2-40B4-BE49-F238E27FC236}">
                          <a16:creationId xmlns:a16="http://schemas.microsoft.com/office/drawing/2014/main" id="{7FE9EBC0-7BD5-DECB-A79A-5C39FECB78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09" name="椭圆 4208">
                      <a:extLst>
                        <a:ext uri="{FF2B5EF4-FFF2-40B4-BE49-F238E27FC236}">
                          <a16:creationId xmlns:a16="http://schemas.microsoft.com/office/drawing/2014/main" id="{B3DB6D9F-0029-E2D3-90FB-45901F06AD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94" name="组合 4193">
                    <a:extLst>
                      <a:ext uri="{FF2B5EF4-FFF2-40B4-BE49-F238E27FC236}">
                        <a16:creationId xmlns:a16="http://schemas.microsoft.com/office/drawing/2014/main" id="{A9D0460C-1B4D-84E0-49A0-F8AEDF397F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06" name="椭圆 4205">
                      <a:extLst>
                        <a:ext uri="{FF2B5EF4-FFF2-40B4-BE49-F238E27FC236}">
                          <a16:creationId xmlns:a16="http://schemas.microsoft.com/office/drawing/2014/main" id="{8CA7A6BE-F46F-3D35-2170-ECBF39C220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07" name="椭圆 4206">
                      <a:extLst>
                        <a:ext uri="{FF2B5EF4-FFF2-40B4-BE49-F238E27FC236}">
                          <a16:creationId xmlns:a16="http://schemas.microsoft.com/office/drawing/2014/main" id="{7760C47D-E881-6350-575B-23E56C7226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95" name="组合 4194">
                    <a:extLst>
                      <a:ext uri="{FF2B5EF4-FFF2-40B4-BE49-F238E27FC236}">
                        <a16:creationId xmlns:a16="http://schemas.microsoft.com/office/drawing/2014/main" id="{5F0B99B0-FCA2-1A98-E76D-906614F59E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04" name="椭圆 4203">
                      <a:extLst>
                        <a:ext uri="{FF2B5EF4-FFF2-40B4-BE49-F238E27FC236}">
                          <a16:creationId xmlns:a16="http://schemas.microsoft.com/office/drawing/2014/main" id="{C29F8B85-536C-A862-E6B7-1672561237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05" name="椭圆 4204">
                      <a:extLst>
                        <a:ext uri="{FF2B5EF4-FFF2-40B4-BE49-F238E27FC236}">
                          <a16:creationId xmlns:a16="http://schemas.microsoft.com/office/drawing/2014/main" id="{F95B2378-9C0C-7BD0-A8D0-A26446DCBB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196" name="椭圆 4195">
                    <a:extLst>
                      <a:ext uri="{FF2B5EF4-FFF2-40B4-BE49-F238E27FC236}">
                        <a16:creationId xmlns:a16="http://schemas.microsoft.com/office/drawing/2014/main" id="{5041F84A-D315-222A-3E5D-F48C9641AA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97" name="直接连接符 4196">
                    <a:extLst>
                      <a:ext uri="{FF2B5EF4-FFF2-40B4-BE49-F238E27FC236}">
                        <a16:creationId xmlns:a16="http://schemas.microsoft.com/office/drawing/2014/main" id="{1B1F6199-A0E7-023B-74D1-E8C36A2EB519}"/>
                      </a:ext>
                    </a:extLst>
                  </p:cNvPr>
                  <p:cNvCxnSpPr>
                    <a:cxnSpLocks/>
                    <a:stCxn id="4210" idx="4"/>
                    <a:endCxn id="4196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8" name="直接连接符 4197">
                    <a:extLst>
                      <a:ext uri="{FF2B5EF4-FFF2-40B4-BE49-F238E27FC236}">
                        <a16:creationId xmlns:a16="http://schemas.microsoft.com/office/drawing/2014/main" id="{7BF36A33-397B-2666-51E0-A387E6C97769}"/>
                      </a:ext>
                    </a:extLst>
                  </p:cNvPr>
                  <p:cNvCxnSpPr>
                    <a:cxnSpLocks/>
                    <a:stCxn id="4210" idx="4"/>
                    <a:endCxn id="4204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9" name="直接连接符 4198">
                    <a:extLst>
                      <a:ext uri="{FF2B5EF4-FFF2-40B4-BE49-F238E27FC236}">
                        <a16:creationId xmlns:a16="http://schemas.microsoft.com/office/drawing/2014/main" id="{E2AEAA23-92AF-5894-757D-18DCA34E4487}"/>
                      </a:ext>
                    </a:extLst>
                  </p:cNvPr>
                  <p:cNvCxnSpPr>
                    <a:cxnSpLocks/>
                    <a:stCxn id="4210" idx="4"/>
                    <a:endCxn id="4208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0" name="直接连接符 4199">
                    <a:extLst>
                      <a:ext uri="{FF2B5EF4-FFF2-40B4-BE49-F238E27FC236}">
                        <a16:creationId xmlns:a16="http://schemas.microsoft.com/office/drawing/2014/main" id="{5F8E014E-327D-E166-9098-B42107C35BD7}"/>
                      </a:ext>
                    </a:extLst>
                  </p:cNvPr>
                  <p:cNvCxnSpPr>
                    <a:cxnSpLocks/>
                    <a:stCxn id="4206" idx="1"/>
                    <a:endCxn id="4210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1" name="直接连接符 4200">
                    <a:extLst>
                      <a:ext uri="{FF2B5EF4-FFF2-40B4-BE49-F238E27FC236}">
                        <a16:creationId xmlns:a16="http://schemas.microsoft.com/office/drawing/2014/main" id="{D50C0E06-B281-8537-49EC-2A12ABA2F25A}"/>
                      </a:ext>
                    </a:extLst>
                  </p:cNvPr>
                  <p:cNvCxnSpPr>
                    <a:cxnSpLocks/>
                    <a:stCxn id="4206" idx="2"/>
                    <a:endCxn id="4208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2" name="直接连接符 4201">
                    <a:extLst>
                      <a:ext uri="{FF2B5EF4-FFF2-40B4-BE49-F238E27FC236}">
                        <a16:creationId xmlns:a16="http://schemas.microsoft.com/office/drawing/2014/main" id="{E8F0E82D-F0AE-7E51-C578-B478B737C3E0}"/>
                      </a:ext>
                    </a:extLst>
                  </p:cNvPr>
                  <p:cNvCxnSpPr>
                    <a:cxnSpLocks/>
                    <a:stCxn id="4206" idx="3"/>
                    <a:endCxn id="4204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3" name="直接连接符 4202">
                    <a:extLst>
                      <a:ext uri="{FF2B5EF4-FFF2-40B4-BE49-F238E27FC236}">
                        <a16:creationId xmlns:a16="http://schemas.microsoft.com/office/drawing/2014/main" id="{B4FE76F7-BE19-E932-1CB7-16F815746E3B}"/>
                      </a:ext>
                    </a:extLst>
                  </p:cNvPr>
                  <p:cNvCxnSpPr>
                    <a:cxnSpLocks/>
                    <a:stCxn id="4206" idx="4"/>
                    <a:endCxn id="4196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40" name="组合 4139">
                <a:extLst>
                  <a:ext uri="{FF2B5EF4-FFF2-40B4-BE49-F238E27FC236}">
                    <a16:creationId xmlns:a16="http://schemas.microsoft.com/office/drawing/2014/main" id="{322F65DD-3EE8-FF84-F717-40AD0A2BC23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7734" y="5261521"/>
                <a:ext cx="216556" cy="213670"/>
                <a:chOff x="1661030" y="1570822"/>
                <a:chExt cx="338146" cy="333641"/>
              </a:xfrm>
            </p:grpSpPr>
            <p:sp>
              <p:nvSpPr>
                <p:cNvPr id="4164" name="流程图: 接点 4163">
                  <a:extLst>
                    <a:ext uri="{FF2B5EF4-FFF2-40B4-BE49-F238E27FC236}">
                      <a16:creationId xmlns:a16="http://schemas.microsoft.com/office/drawing/2014/main" id="{BDC55D03-6BFF-675B-8590-6AF273118A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65" name="组合 4164">
                  <a:extLst>
                    <a:ext uri="{FF2B5EF4-FFF2-40B4-BE49-F238E27FC236}">
                      <a16:creationId xmlns:a16="http://schemas.microsoft.com/office/drawing/2014/main" id="{8C4CDAF4-912E-9154-6FD7-3E497B1936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166" name="直接连接符 4165">
                    <a:extLst>
                      <a:ext uri="{FF2B5EF4-FFF2-40B4-BE49-F238E27FC236}">
                        <a16:creationId xmlns:a16="http://schemas.microsoft.com/office/drawing/2014/main" id="{B192732C-86C6-D317-7D3B-EB092DBB8D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7" name="直接连接符 4166">
                    <a:extLst>
                      <a:ext uri="{FF2B5EF4-FFF2-40B4-BE49-F238E27FC236}">
                        <a16:creationId xmlns:a16="http://schemas.microsoft.com/office/drawing/2014/main" id="{436EBF32-CBA8-FDA1-6D03-07E2CAA777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168" name="组合 4167">
                    <a:extLst>
                      <a:ext uri="{FF2B5EF4-FFF2-40B4-BE49-F238E27FC236}">
                        <a16:creationId xmlns:a16="http://schemas.microsoft.com/office/drawing/2014/main" id="{CB92BB69-B641-8111-CD61-D98AFCFA6C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186" name="椭圆 4185">
                      <a:extLst>
                        <a:ext uri="{FF2B5EF4-FFF2-40B4-BE49-F238E27FC236}">
                          <a16:creationId xmlns:a16="http://schemas.microsoft.com/office/drawing/2014/main" id="{7FDF81EC-D54E-5ECE-F2F5-4E435C1A0F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87" name="椭圆 4186">
                      <a:extLst>
                        <a:ext uri="{FF2B5EF4-FFF2-40B4-BE49-F238E27FC236}">
                          <a16:creationId xmlns:a16="http://schemas.microsoft.com/office/drawing/2014/main" id="{015F9C96-31DE-D051-476E-F5EB40E5E30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69" name="组合 4168">
                    <a:extLst>
                      <a:ext uri="{FF2B5EF4-FFF2-40B4-BE49-F238E27FC236}">
                        <a16:creationId xmlns:a16="http://schemas.microsoft.com/office/drawing/2014/main" id="{86D94FE1-42B4-1E01-C6F1-323E3704FD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184" name="椭圆 4183">
                      <a:extLst>
                        <a:ext uri="{FF2B5EF4-FFF2-40B4-BE49-F238E27FC236}">
                          <a16:creationId xmlns:a16="http://schemas.microsoft.com/office/drawing/2014/main" id="{EB68F2B7-7BDC-6098-2AEF-281E85A42C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85" name="椭圆 4184">
                      <a:extLst>
                        <a:ext uri="{FF2B5EF4-FFF2-40B4-BE49-F238E27FC236}">
                          <a16:creationId xmlns:a16="http://schemas.microsoft.com/office/drawing/2014/main" id="{A473FB13-13C1-EC20-B1AF-E0DC2927AF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70" name="组合 4169">
                    <a:extLst>
                      <a:ext uri="{FF2B5EF4-FFF2-40B4-BE49-F238E27FC236}">
                        <a16:creationId xmlns:a16="http://schemas.microsoft.com/office/drawing/2014/main" id="{35FA8FF7-B938-FAF5-272F-068E24F0BA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182" name="椭圆 4181">
                      <a:extLst>
                        <a:ext uri="{FF2B5EF4-FFF2-40B4-BE49-F238E27FC236}">
                          <a16:creationId xmlns:a16="http://schemas.microsoft.com/office/drawing/2014/main" id="{CACDBD62-9DA9-4989-0BFF-515556451B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83" name="椭圆 4182">
                      <a:extLst>
                        <a:ext uri="{FF2B5EF4-FFF2-40B4-BE49-F238E27FC236}">
                          <a16:creationId xmlns:a16="http://schemas.microsoft.com/office/drawing/2014/main" id="{29CB8D87-AEAC-CEFC-9B9C-A0CEE652BA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171" name="组合 4170">
                    <a:extLst>
                      <a:ext uri="{FF2B5EF4-FFF2-40B4-BE49-F238E27FC236}">
                        <a16:creationId xmlns:a16="http://schemas.microsoft.com/office/drawing/2014/main" id="{81846264-CBDE-E319-FA89-B52E0D023A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180" name="椭圆 4179">
                      <a:extLst>
                        <a:ext uri="{FF2B5EF4-FFF2-40B4-BE49-F238E27FC236}">
                          <a16:creationId xmlns:a16="http://schemas.microsoft.com/office/drawing/2014/main" id="{20B598D9-9791-081B-402A-AD44684BEE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81" name="椭圆 4180">
                      <a:extLst>
                        <a:ext uri="{FF2B5EF4-FFF2-40B4-BE49-F238E27FC236}">
                          <a16:creationId xmlns:a16="http://schemas.microsoft.com/office/drawing/2014/main" id="{4CEE6537-3535-CA0B-3D74-BE9AAFB337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172" name="椭圆 4171">
                    <a:extLst>
                      <a:ext uri="{FF2B5EF4-FFF2-40B4-BE49-F238E27FC236}">
                        <a16:creationId xmlns:a16="http://schemas.microsoft.com/office/drawing/2014/main" id="{6A10A6F7-5B7B-B874-C112-D10A161EBC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73" name="直接连接符 4172">
                    <a:extLst>
                      <a:ext uri="{FF2B5EF4-FFF2-40B4-BE49-F238E27FC236}">
                        <a16:creationId xmlns:a16="http://schemas.microsoft.com/office/drawing/2014/main" id="{A7014733-78D3-556F-E684-E01DF50D81EE}"/>
                      </a:ext>
                    </a:extLst>
                  </p:cNvPr>
                  <p:cNvCxnSpPr>
                    <a:cxnSpLocks/>
                    <a:stCxn id="4186" idx="4"/>
                    <a:endCxn id="4172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4" name="直接连接符 4173">
                    <a:extLst>
                      <a:ext uri="{FF2B5EF4-FFF2-40B4-BE49-F238E27FC236}">
                        <a16:creationId xmlns:a16="http://schemas.microsoft.com/office/drawing/2014/main" id="{E82BFF89-3B40-A54E-CD37-7AAB3B0EB7AE}"/>
                      </a:ext>
                    </a:extLst>
                  </p:cNvPr>
                  <p:cNvCxnSpPr>
                    <a:cxnSpLocks/>
                    <a:stCxn id="4186" idx="4"/>
                    <a:endCxn id="4180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5" name="直接连接符 4174">
                    <a:extLst>
                      <a:ext uri="{FF2B5EF4-FFF2-40B4-BE49-F238E27FC236}">
                        <a16:creationId xmlns:a16="http://schemas.microsoft.com/office/drawing/2014/main" id="{2AFEDFD9-0BE7-7080-BDA1-F596AC4AD0AF}"/>
                      </a:ext>
                    </a:extLst>
                  </p:cNvPr>
                  <p:cNvCxnSpPr>
                    <a:cxnSpLocks/>
                    <a:stCxn id="4186" idx="4"/>
                    <a:endCxn id="4184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6" name="直接连接符 4175">
                    <a:extLst>
                      <a:ext uri="{FF2B5EF4-FFF2-40B4-BE49-F238E27FC236}">
                        <a16:creationId xmlns:a16="http://schemas.microsoft.com/office/drawing/2014/main" id="{AD818A63-8D99-6FBA-810A-B1641276F869}"/>
                      </a:ext>
                    </a:extLst>
                  </p:cNvPr>
                  <p:cNvCxnSpPr>
                    <a:cxnSpLocks/>
                    <a:stCxn id="4182" idx="1"/>
                    <a:endCxn id="4186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7" name="直接连接符 4176">
                    <a:extLst>
                      <a:ext uri="{FF2B5EF4-FFF2-40B4-BE49-F238E27FC236}">
                        <a16:creationId xmlns:a16="http://schemas.microsoft.com/office/drawing/2014/main" id="{88B69E6B-881A-9790-664B-3D13042CBC1F}"/>
                      </a:ext>
                    </a:extLst>
                  </p:cNvPr>
                  <p:cNvCxnSpPr>
                    <a:cxnSpLocks/>
                    <a:stCxn id="4182" idx="2"/>
                    <a:endCxn id="4184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8" name="直接连接符 4177">
                    <a:extLst>
                      <a:ext uri="{FF2B5EF4-FFF2-40B4-BE49-F238E27FC236}">
                        <a16:creationId xmlns:a16="http://schemas.microsoft.com/office/drawing/2014/main" id="{95B7B038-8949-AA2D-1358-B084CB1B2FE7}"/>
                      </a:ext>
                    </a:extLst>
                  </p:cNvPr>
                  <p:cNvCxnSpPr>
                    <a:cxnSpLocks/>
                    <a:stCxn id="4182" idx="3"/>
                    <a:endCxn id="4180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9" name="直接连接符 4178">
                    <a:extLst>
                      <a:ext uri="{FF2B5EF4-FFF2-40B4-BE49-F238E27FC236}">
                        <a16:creationId xmlns:a16="http://schemas.microsoft.com/office/drawing/2014/main" id="{A4247A1E-5713-A9A6-6ACE-8A989B26F864}"/>
                      </a:ext>
                    </a:extLst>
                  </p:cNvPr>
                  <p:cNvCxnSpPr>
                    <a:cxnSpLocks/>
                    <a:stCxn id="4182" idx="4"/>
                    <a:endCxn id="4172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141" name="图形 4140" descr="法院">
                <a:extLst>
                  <a:ext uri="{FF2B5EF4-FFF2-40B4-BE49-F238E27FC236}">
                    <a16:creationId xmlns:a16="http://schemas.microsoft.com/office/drawing/2014/main" id="{2254C017-81A4-294B-0B9A-E2F769240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04858" y="4706122"/>
                <a:ext cx="496600" cy="496598"/>
              </a:xfrm>
              <a:prstGeom prst="rect">
                <a:avLst/>
              </a:prstGeom>
            </p:spPr>
          </p:pic>
          <p:grpSp>
            <p:nvGrpSpPr>
              <p:cNvPr id="4142" name="组合 4141">
                <a:extLst>
                  <a:ext uri="{FF2B5EF4-FFF2-40B4-BE49-F238E27FC236}">
                    <a16:creationId xmlns:a16="http://schemas.microsoft.com/office/drawing/2014/main" id="{0BCDF3EA-4CCE-E390-9052-09920D4BB548}"/>
                  </a:ext>
                </a:extLst>
              </p:cNvPr>
              <p:cNvGrpSpPr/>
              <p:nvPr/>
            </p:nvGrpSpPr>
            <p:grpSpPr>
              <a:xfrm flipH="1">
                <a:off x="2130969" y="4777719"/>
                <a:ext cx="405616" cy="348990"/>
                <a:chOff x="2435511" y="1041160"/>
                <a:chExt cx="3103508" cy="2801596"/>
              </a:xfrm>
            </p:grpSpPr>
            <p:sp>
              <p:nvSpPr>
                <p:cNvPr id="4145" name="流程图: 接点 4144">
                  <a:extLst>
                    <a:ext uri="{FF2B5EF4-FFF2-40B4-BE49-F238E27FC236}">
                      <a16:creationId xmlns:a16="http://schemas.microsoft.com/office/drawing/2014/main" id="{E07E2BB6-F32D-C7C5-D6FD-2A83EE9F7FB9}"/>
                    </a:ext>
                  </a:extLst>
                </p:cNvPr>
                <p:cNvSpPr/>
                <p:nvPr/>
              </p:nvSpPr>
              <p:spPr>
                <a:xfrm>
                  <a:off x="2435511" y="1560115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46" name="流程图: 接点 4145">
                  <a:extLst>
                    <a:ext uri="{FF2B5EF4-FFF2-40B4-BE49-F238E27FC236}">
                      <a16:creationId xmlns:a16="http://schemas.microsoft.com/office/drawing/2014/main" id="{FD471A9F-6463-47FB-414F-EA3B2D9F2CE2}"/>
                    </a:ext>
                  </a:extLst>
                </p:cNvPr>
                <p:cNvSpPr/>
                <p:nvPr/>
              </p:nvSpPr>
              <p:spPr>
                <a:xfrm>
                  <a:off x="2435511" y="2626915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47" name="流程图: 接点 4146">
                  <a:extLst>
                    <a:ext uri="{FF2B5EF4-FFF2-40B4-BE49-F238E27FC236}">
                      <a16:creationId xmlns:a16="http://schemas.microsoft.com/office/drawing/2014/main" id="{B8E5B540-1A7C-56FE-D449-9A51AA0BED0A}"/>
                    </a:ext>
                  </a:extLst>
                </p:cNvPr>
                <p:cNvSpPr/>
                <p:nvPr/>
              </p:nvSpPr>
              <p:spPr>
                <a:xfrm>
                  <a:off x="3627265" y="1041160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48" name="流程图: 接点 4147">
                  <a:extLst>
                    <a:ext uri="{FF2B5EF4-FFF2-40B4-BE49-F238E27FC236}">
                      <a16:creationId xmlns:a16="http://schemas.microsoft.com/office/drawing/2014/main" id="{66124A90-5A09-0039-F926-6235C9A84BD5}"/>
                    </a:ext>
                  </a:extLst>
                </p:cNvPr>
                <p:cNvSpPr/>
                <p:nvPr/>
              </p:nvSpPr>
              <p:spPr>
                <a:xfrm>
                  <a:off x="3627265" y="2081958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49" name="流程图: 接点 4148">
                  <a:extLst>
                    <a:ext uri="{FF2B5EF4-FFF2-40B4-BE49-F238E27FC236}">
                      <a16:creationId xmlns:a16="http://schemas.microsoft.com/office/drawing/2014/main" id="{8E4CA3B4-AC3C-4FF4-DDDF-37EED36A8F00}"/>
                    </a:ext>
                  </a:extLst>
                </p:cNvPr>
                <p:cNvSpPr/>
                <p:nvPr/>
              </p:nvSpPr>
              <p:spPr>
                <a:xfrm>
                  <a:off x="3627265" y="3122756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50" name="流程图: 接点 4149">
                  <a:extLst>
                    <a:ext uri="{FF2B5EF4-FFF2-40B4-BE49-F238E27FC236}">
                      <a16:creationId xmlns:a16="http://schemas.microsoft.com/office/drawing/2014/main" id="{A58BE58B-9564-F679-CB0D-6DA5CFD72269}"/>
                    </a:ext>
                  </a:extLst>
                </p:cNvPr>
                <p:cNvSpPr/>
                <p:nvPr/>
              </p:nvSpPr>
              <p:spPr>
                <a:xfrm>
                  <a:off x="4819019" y="1560115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51" name="流程图: 接点 4150">
                  <a:extLst>
                    <a:ext uri="{FF2B5EF4-FFF2-40B4-BE49-F238E27FC236}">
                      <a16:creationId xmlns:a16="http://schemas.microsoft.com/office/drawing/2014/main" id="{42D8F414-9617-AAF5-E268-145E7A6C7497}"/>
                    </a:ext>
                  </a:extLst>
                </p:cNvPr>
                <p:cNvSpPr/>
                <p:nvPr/>
              </p:nvSpPr>
              <p:spPr>
                <a:xfrm>
                  <a:off x="4819019" y="2626915"/>
                  <a:ext cx="720000" cy="720000"/>
                </a:xfrm>
                <a:prstGeom prst="flowChartConnector">
                  <a:avLst/>
                </a:prstGeom>
                <a:solidFill>
                  <a:srgbClr val="5B9BD5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4152" name="直接连接符 4151">
                  <a:extLst>
                    <a:ext uri="{FF2B5EF4-FFF2-40B4-BE49-F238E27FC236}">
                      <a16:creationId xmlns:a16="http://schemas.microsoft.com/office/drawing/2014/main" id="{AAE5F778-19AB-912F-4DF0-F30AC7A2871E}"/>
                    </a:ext>
                  </a:extLst>
                </p:cNvPr>
                <p:cNvCxnSpPr>
                  <a:cxnSpLocks/>
                  <a:stCxn id="4147" idx="2"/>
                  <a:endCxn id="4145" idx="7"/>
                </p:cNvCxnSpPr>
                <p:nvPr/>
              </p:nvCxnSpPr>
              <p:spPr>
                <a:xfrm flipH="1">
                  <a:off x="3050069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3" name="直接连接符 4152">
                  <a:extLst>
                    <a:ext uri="{FF2B5EF4-FFF2-40B4-BE49-F238E27FC236}">
                      <a16:creationId xmlns:a16="http://schemas.microsoft.com/office/drawing/2014/main" id="{26E32C77-EFB8-980F-CAEA-2E5E358F8B23}"/>
                    </a:ext>
                  </a:extLst>
                </p:cNvPr>
                <p:cNvCxnSpPr>
                  <a:cxnSpLocks/>
                  <a:stCxn id="4148" idx="1"/>
                  <a:endCxn id="4145" idx="6"/>
                </p:cNvCxnSpPr>
                <p:nvPr/>
              </p:nvCxnSpPr>
              <p:spPr>
                <a:xfrm flipH="1" flipV="1">
                  <a:off x="3155511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4" name="直接连接符 4153">
                  <a:extLst>
                    <a:ext uri="{FF2B5EF4-FFF2-40B4-BE49-F238E27FC236}">
                      <a16:creationId xmlns:a16="http://schemas.microsoft.com/office/drawing/2014/main" id="{701C2B8F-59C4-9E9E-22A7-344E27B97E32}"/>
                    </a:ext>
                  </a:extLst>
                </p:cNvPr>
                <p:cNvCxnSpPr>
                  <a:cxnSpLocks/>
                  <a:stCxn id="4149" idx="1"/>
                  <a:endCxn id="4145" idx="5"/>
                </p:cNvCxnSpPr>
                <p:nvPr/>
              </p:nvCxnSpPr>
              <p:spPr>
                <a:xfrm flipH="1" flipV="1">
                  <a:off x="3050069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5" name="直接连接符 4154">
                  <a:extLst>
                    <a:ext uri="{FF2B5EF4-FFF2-40B4-BE49-F238E27FC236}">
                      <a16:creationId xmlns:a16="http://schemas.microsoft.com/office/drawing/2014/main" id="{378CD531-15A3-28F0-518A-A0FE97ADBC8F}"/>
                    </a:ext>
                  </a:extLst>
                </p:cNvPr>
                <p:cNvCxnSpPr>
                  <a:cxnSpLocks/>
                  <a:stCxn id="4147" idx="3"/>
                  <a:endCxn id="4146" idx="7"/>
                </p:cNvCxnSpPr>
                <p:nvPr/>
              </p:nvCxnSpPr>
              <p:spPr>
                <a:xfrm flipH="1">
                  <a:off x="3050069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6" name="直接连接符 4155">
                  <a:extLst>
                    <a:ext uri="{FF2B5EF4-FFF2-40B4-BE49-F238E27FC236}">
                      <a16:creationId xmlns:a16="http://schemas.microsoft.com/office/drawing/2014/main" id="{BCA99BB8-B730-E6CF-BB1B-9D45D474C823}"/>
                    </a:ext>
                  </a:extLst>
                </p:cNvPr>
                <p:cNvCxnSpPr>
                  <a:cxnSpLocks/>
                  <a:stCxn id="4148" idx="3"/>
                  <a:endCxn id="4146" idx="6"/>
                </p:cNvCxnSpPr>
                <p:nvPr/>
              </p:nvCxnSpPr>
              <p:spPr>
                <a:xfrm flipH="1">
                  <a:off x="3155511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7" name="直接连接符 4156">
                  <a:extLst>
                    <a:ext uri="{FF2B5EF4-FFF2-40B4-BE49-F238E27FC236}">
                      <a16:creationId xmlns:a16="http://schemas.microsoft.com/office/drawing/2014/main" id="{13EE86A3-9D2E-8A90-56C4-26AAC320C5DA}"/>
                    </a:ext>
                  </a:extLst>
                </p:cNvPr>
                <p:cNvCxnSpPr>
                  <a:cxnSpLocks/>
                  <a:stCxn id="4149" idx="2"/>
                  <a:endCxn id="4146" idx="5"/>
                </p:cNvCxnSpPr>
                <p:nvPr/>
              </p:nvCxnSpPr>
              <p:spPr>
                <a:xfrm flipH="1" flipV="1">
                  <a:off x="3050069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8" name="直接连接符 4157">
                  <a:extLst>
                    <a:ext uri="{FF2B5EF4-FFF2-40B4-BE49-F238E27FC236}">
                      <a16:creationId xmlns:a16="http://schemas.microsoft.com/office/drawing/2014/main" id="{7FCDD09F-CB1C-1F7E-ACFC-77C7A12B11BF}"/>
                    </a:ext>
                  </a:extLst>
                </p:cNvPr>
                <p:cNvCxnSpPr>
                  <a:cxnSpLocks/>
                  <a:stCxn id="4150" idx="1"/>
                  <a:endCxn id="4147" idx="6"/>
                </p:cNvCxnSpPr>
                <p:nvPr/>
              </p:nvCxnSpPr>
              <p:spPr>
                <a:xfrm flipH="1" flipV="1">
                  <a:off x="4347265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9" name="直接连接符 4158">
                  <a:extLst>
                    <a:ext uri="{FF2B5EF4-FFF2-40B4-BE49-F238E27FC236}">
                      <a16:creationId xmlns:a16="http://schemas.microsoft.com/office/drawing/2014/main" id="{8BF14587-4B50-1F5E-4F0D-76412C6C51C2}"/>
                    </a:ext>
                  </a:extLst>
                </p:cNvPr>
                <p:cNvCxnSpPr>
                  <a:cxnSpLocks/>
                  <a:stCxn id="4150" idx="2"/>
                  <a:endCxn id="4148" idx="7"/>
                </p:cNvCxnSpPr>
                <p:nvPr/>
              </p:nvCxnSpPr>
              <p:spPr>
                <a:xfrm flipH="1">
                  <a:off x="4241823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60" name="直接连接符 4159">
                  <a:extLst>
                    <a:ext uri="{FF2B5EF4-FFF2-40B4-BE49-F238E27FC236}">
                      <a16:creationId xmlns:a16="http://schemas.microsoft.com/office/drawing/2014/main" id="{8BC404E1-01BE-344C-7DA9-9BCD531DE11A}"/>
                    </a:ext>
                  </a:extLst>
                </p:cNvPr>
                <p:cNvCxnSpPr>
                  <a:cxnSpLocks/>
                  <a:stCxn id="4151" idx="2"/>
                  <a:endCxn id="4148" idx="5"/>
                </p:cNvCxnSpPr>
                <p:nvPr/>
              </p:nvCxnSpPr>
              <p:spPr>
                <a:xfrm flipH="1" flipV="1">
                  <a:off x="4241823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61" name="直接连接符 4160">
                  <a:extLst>
                    <a:ext uri="{FF2B5EF4-FFF2-40B4-BE49-F238E27FC236}">
                      <a16:creationId xmlns:a16="http://schemas.microsoft.com/office/drawing/2014/main" id="{218AC3EA-FF9E-C032-3BF1-428F6872F81B}"/>
                    </a:ext>
                  </a:extLst>
                </p:cNvPr>
                <p:cNvCxnSpPr>
                  <a:cxnSpLocks/>
                  <a:stCxn id="4151" idx="1"/>
                  <a:endCxn id="4147" idx="5"/>
                </p:cNvCxnSpPr>
                <p:nvPr/>
              </p:nvCxnSpPr>
              <p:spPr>
                <a:xfrm flipH="1" flipV="1">
                  <a:off x="4241823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62" name="直接连接符 4161">
                  <a:extLst>
                    <a:ext uri="{FF2B5EF4-FFF2-40B4-BE49-F238E27FC236}">
                      <a16:creationId xmlns:a16="http://schemas.microsoft.com/office/drawing/2014/main" id="{75F49171-4BE1-6133-62B0-C5D62E1C4EE4}"/>
                    </a:ext>
                  </a:extLst>
                </p:cNvPr>
                <p:cNvCxnSpPr>
                  <a:cxnSpLocks/>
                  <a:stCxn id="4150" idx="3"/>
                  <a:endCxn id="4149" idx="7"/>
                </p:cNvCxnSpPr>
                <p:nvPr/>
              </p:nvCxnSpPr>
              <p:spPr>
                <a:xfrm flipH="1">
                  <a:off x="4241823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63" name="直接连接符 4162">
                  <a:extLst>
                    <a:ext uri="{FF2B5EF4-FFF2-40B4-BE49-F238E27FC236}">
                      <a16:creationId xmlns:a16="http://schemas.microsoft.com/office/drawing/2014/main" id="{E57FEBF7-9964-CFA4-560A-F7C6E95F9315}"/>
                    </a:ext>
                  </a:extLst>
                </p:cNvPr>
                <p:cNvCxnSpPr>
                  <a:cxnSpLocks/>
                  <a:stCxn id="4151" idx="3"/>
                  <a:endCxn id="4149" idx="6"/>
                </p:cNvCxnSpPr>
                <p:nvPr/>
              </p:nvCxnSpPr>
              <p:spPr>
                <a:xfrm flipH="1">
                  <a:off x="4347265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43" name="文本框 4142">
                    <a:extLst>
                      <a:ext uri="{FF2B5EF4-FFF2-40B4-BE49-F238E27FC236}">
                        <a16:creationId xmlns:a16="http://schemas.microsoft.com/office/drawing/2014/main" id="{3FAA2EB4-1633-8191-570F-5A1E1F001E88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6830" algn="ctr">
                      <a:lnSpc>
                        <a:spcPct val="150000"/>
                      </a:lnSpc>
                      <a:spcBef>
                        <a:spcPts val="1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143" name="文本框 4142">
                    <a:extLst>
                      <a:ext uri="{FF2B5EF4-FFF2-40B4-BE49-F238E27FC236}">
                        <a16:creationId xmlns:a16="http://schemas.microsoft.com/office/drawing/2014/main" id="{3FAA2EB4-1633-8191-570F-5A1E1F001E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44" name="文本框 4143">
                <a:extLst>
                  <a:ext uri="{FF2B5EF4-FFF2-40B4-BE49-F238E27FC236}">
                    <a16:creationId xmlns:a16="http://schemas.microsoft.com/office/drawing/2014/main" id="{8B8E669C-A2C2-9393-C9C8-45E4EB41F9DE}"/>
                  </a:ext>
                </a:extLst>
              </p:cNvPr>
              <p:cNvSpPr txBox="1"/>
              <p:nvPr/>
            </p:nvSpPr>
            <p:spPr>
              <a:xfrm>
                <a:off x="1435792" y="5434803"/>
                <a:ext cx="1167504" cy="343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zh-CN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本地图数据</a:t>
                </a:r>
                <a:endParaRPr lang="en-US" altLang="zh-CN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36" name="组合 4235">
              <a:extLst>
                <a:ext uri="{FF2B5EF4-FFF2-40B4-BE49-F238E27FC236}">
                  <a16:creationId xmlns:a16="http://schemas.microsoft.com/office/drawing/2014/main" id="{64656ADF-FDF8-D4AC-47E6-F46485837576}"/>
                </a:ext>
              </a:extLst>
            </p:cNvPr>
            <p:cNvGrpSpPr/>
            <p:nvPr/>
          </p:nvGrpSpPr>
          <p:grpSpPr>
            <a:xfrm>
              <a:off x="8253405" y="4877903"/>
              <a:ext cx="1138133" cy="968379"/>
              <a:chOff x="1387811" y="4688735"/>
              <a:chExt cx="1275032" cy="1084860"/>
            </a:xfrm>
          </p:grpSpPr>
          <p:sp>
            <p:nvSpPr>
              <p:cNvPr id="4237" name="矩形: 圆角 4236">
                <a:extLst>
                  <a:ext uri="{FF2B5EF4-FFF2-40B4-BE49-F238E27FC236}">
                    <a16:creationId xmlns:a16="http://schemas.microsoft.com/office/drawing/2014/main" id="{B8E02507-0F8D-11B6-E868-3E850411095F}"/>
                  </a:ext>
                </a:extLst>
              </p:cNvPr>
              <p:cNvSpPr/>
              <p:nvPr/>
            </p:nvSpPr>
            <p:spPr>
              <a:xfrm>
                <a:off x="1387811" y="4688735"/>
                <a:ext cx="1275032" cy="1062437"/>
              </a:xfrm>
              <a:prstGeom prst="roundRect">
                <a:avLst>
                  <a:gd name="adj" fmla="val 8696"/>
                </a:avLst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38" name="组合 4237">
                <a:extLst>
                  <a:ext uri="{FF2B5EF4-FFF2-40B4-BE49-F238E27FC236}">
                    <a16:creationId xmlns:a16="http://schemas.microsoft.com/office/drawing/2014/main" id="{29E4D7BE-E754-86E2-CB33-5CE73B7420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66976" y="5258030"/>
                <a:ext cx="216556" cy="213670"/>
                <a:chOff x="1661030" y="1570822"/>
                <a:chExt cx="338146" cy="333641"/>
              </a:xfrm>
            </p:grpSpPr>
            <p:sp>
              <p:nvSpPr>
                <p:cNvPr id="4312" name="流程图: 接点 4311">
                  <a:extLst>
                    <a:ext uri="{FF2B5EF4-FFF2-40B4-BE49-F238E27FC236}">
                      <a16:creationId xmlns:a16="http://schemas.microsoft.com/office/drawing/2014/main" id="{596EAA51-50A1-B4C8-63D8-046CC52AC0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13" name="组合 4312">
                  <a:extLst>
                    <a:ext uri="{FF2B5EF4-FFF2-40B4-BE49-F238E27FC236}">
                      <a16:creationId xmlns:a16="http://schemas.microsoft.com/office/drawing/2014/main" id="{7C7C5F1A-DD52-46EF-0670-4287723DD7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314" name="直接连接符 4313">
                    <a:extLst>
                      <a:ext uri="{FF2B5EF4-FFF2-40B4-BE49-F238E27FC236}">
                        <a16:creationId xmlns:a16="http://schemas.microsoft.com/office/drawing/2014/main" id="{B4CF676A-8A22-7F7C-9A11-CCF40D4AC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5" name="直接连接符 4314">
                    <a:extLst>
                      <a:ext uri="{FF2B5EF4-FFF2-40B4-BE49-F238E27FC236}">
                        <a16:creationId xmlns:a16="http://schemas.microsoft.com/office/drawing/2014/main" id="{B8364F56-2BF7-1C23-FCF1-9EED2E437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16" name="组合 4315">
                    <a:extLst>
                      <a:ext uri="{FF2B5EF4-FFF2-40B4-BE49-F238E27FC236}">
                        <a16:creationId xmlns:a16="http://schemas.microsoft.com/office/drawing/2014/main" id="{1940ECD3-6393-73B9-4C69-43DE46F53A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34" name="椭圆 4333">
                      <a:extLst>
                        <a:ext uri="{FF2B5EF4-FFF2-40B4-BE49-F238E27FC236}">
                          <a16:creationId xmlns:a16="http://schemas.microsoft.com/office/drawing/2014/main" id="{CA9D4DD3-B733-33FC-7CEE-36C0B892B7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35" name="椭圆 4334">
                      <a:extLst>
                        <a:ext uri="{FF2B5EF4-FFF2-40B4-BE49-F238E27FC236}">
                          <a16:creationId xmlns:a16="http://schemas.microsoft.com/office/drawing/2014/main" id="{2F1C7207-2E1A-BC80-2492-D6245190CC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17" name="组合 4316">
                    <a:extLst>
                      <a:ext uri="{FF2B5EF4-FFF2-40B4-BE49-F238E27FC236}">
                        <a16:creationId xmlns:a16="http://schemas.microsoft.com/office/drawing/2014/main" id="{9310DCC7-FC2A-B05F-320C-A48936ECB0F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32" name="椭圆 4331">
                      <a:extLst>
                        <a:ext uri="{FF2B5EF4-FFF2-40B4-BE49-F238E27FC236}">
                          <a16:creationId xmlns:a16="http://schemas.microsoft.com/office/drawing/2014/main" id="{C8067E1F-59E1-D57D-1322-B4C25A1603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33" name="椭圆 4332">
                      <a:extLst>
                        <a:ext uri="{FF2B5EF4-FFF2-40B4-BE49-F238E27FC236}">
                          <a16:creationId xmlns:a16="http://schemas.microsoft.com/office/drawing/2014/main" id="{1439F2C3-3DD5-5E4C-7A75-2F500346FA0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18" name="组合 4317">
                    <a:extLst>
                      <a:ext uri="{FF2B5EF4-FFF2-40B4-BE49-F238E27FC236}">
                        <a16:creationId xmlns:a16="http://schemas.microsoft.com/office/drawing/2014/main" id="{E8302971-6362-8AE5-D49B-F9A1C8ECF6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30" name="椭圆 4329">
                      <a:extLst>
                        <a:ext uri="{FF2B5EF4-FFF2-40B4-BE49-F238E27FC236}">
                          <a16:creationId xmlns:a16="http://schemas.microsoft.com/office/drawing/2014/main" id="{153005B0-73CF-8358-FE6D-4CA5B3BFA7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31" name="椭圆 4330">
                      <a:extLst>
                        <a:ext uri="{FF2B5EF4-FFF2-40B4-BE49-F238E27FC236}">
                          <a16:creationId xmlns:a16="http://schemas.microsoft.com/office/drawing/2014/main" id="{5EDC827F-F7D9-AB2A-B5A3-F745237261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19" name="组合 4318">
                    <a:extLst>
                      <a:ext uri="{FF2B5EF4-FFF2-40B4-BE49-F238E27FC236}">
                        <a16:creationId xmlns:a16="http://schemas.microsoft.com/office/drawing/2014/main" id="{942CBF14-56CF-554A-AC49-E4F758D3694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28" name="椭圆 4327">
                      <a:extLst>
                        <a:ext uri="{FF2B5EF4-FFF2-40B4-BE49-F238E27FC236}">
                          <a16:creationId xmlns:a16="http://schemas.microsoft.com/office/drawing/2014/main" id="{EF979CD0-01BC-A11F-E24F-88E14F915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29" name="椭圆 4328">
                      <a:extLst>
                        <a:ext uri="{FF2B5EF4-FFF2-40B4-BE49-F238E27FC236}">
                          <a16:creationId xmlns:a16="http://schemas.microsoft.com/office/drawing/2014/main" id="{D4DB8C5C-9CC4-8C68-3306-1A80FF2DD1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320" name="椭圆 4319">
                    <a:extLst>
                      <a:ext uri="{FF2B5EF4-FFF2-40B4-BE49-F238E27FC236}">
                        <a16:creationId xmlns:a16="http://schemas.microsoft.com/office/drawing/2014/main" id="{2250910D-0CCA-E0D7-164B-63789C71766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321" name="直接连接符 4320">
                    <a:extLst>
                      <a:ext uri="{FF2B5EF4-FFF2-40B4-BE49-F238E27FC236}">
                        <a16:creationId xmlns:a16="http://schemas.microsoft.com/office/drawing/2014/main" id="{ED06BA79-412B-F5F7-522C-A35465B8179B}"/>
                      </a:ext>
                    </a:extLst>
                  </p:cNvPr>
                  <p:cNvCxnSpPr>
                    <a:cxnSpLocks/>
                    <a:stCxn id="4334" idx="4"/>
                    <a:endCxn id="432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2" name="直接连接符 4321">
                    <a:extLst>
                      <a:ext uri="{FF2B5EF4-FFF2-40B4-BE49-F238E27FC236}">
                        <a16:creationId xmlns:a16="http://schemas.microsoft.com/office/drawing/2014/main" id="{0EDAA479-CBAB-A9A9-B446-46AB171E34EF}"/>
                      </a:ext>
                    </a:extLst>
                  </p:cNvPr>
                  <p:cNvCxnSpPr>
                    <a:cxnSpLocks/>
                    <a:stCxn id="4334" idx="4"/>
                    <a:endCxn id="432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3" name="直接连接符 4322">
                    <a:extLst>
                      <a:ext uri="{FF2B5EF4-FFF2-40B4-BE49-F238E27FC236}">
                        <a16:creationId xmlns:a16="http://schemas.microsoft.com/office/drawing/2014/main" id="{DA635624-2F55-37E1-6356-9276DE9E8A6D}"/>
                      </a:ext>
                    </a:extLst>
                  </p:cNvPr>
                  <p:cNvCxnSpPr>
                    <a:cxnSpLocks/>
                    <a:stCxn id="4334" idx="4"/>
                    <a:endCxn id="433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4" name="直接连接符 4323">
                    <a:extLst>
                      <a:ext uri="{FF2B5EF4-FFF2-40B4-BE49-F238E27FC236}">
                        <a16:creationId xmlns:a16="http://schemas.microsoft.com/office/drawing/2014/main" id="{0F597A40-BA9F-A637-8CE5-98E96A966B24}"/>
                      </a:ext>
                    </a:extLst>
                  </p:cNvPr>
                  <p:cNvCxnSpPr>
                    <a:cxnSpLocks/>
                    <a:stCxn id="4330" idx="1"/>
                    <a:endCxn id="433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5" name="直接连接符 4324">
                    <a:extLst>
                      <a:ext uri="{FF2B5EF4-FFF2-40B4-BE49-F238E27FC236}">
                        <a16:creationId xmlns:a16="http://schemas.microsoft.com/office/drawing/2014/main" id="{39E7D7BA-300D-4737-908F-59D0EA6E8784}"/>
                      </a:ext>
                    </a:extLst>
                  </p:cNvPr>
                  <p:cNvCxnSpPr>
                    <a:cxnSpLocks/>
                    <a:stCxn id="4330" idx="2"/>
                    <a:endCxn id="433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6" name="直接连接符 4325">
                    <a:extLst>
                      <a:ext uri="{FF2B5EF4-FFF2-40B4-BE49-F238E27FC236}">
                        <a16:creationId xmlns:a16="http://schemas.microsoft.com/office/drawing/2014/main" id="{11D100D7-5C26-0E34-C4F2-583440A2B6FB}"/>
                      </a:ext>
                    </a:extLst>
                  </p:cNvPr>
                  <p:cNvCxnSpPr>
                    <a:cxnSpLocks/>
                    <a:stCxn id="4330" idx="3"/>
                    <a:endCxn id="432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7" name="直接连接符 4326">
                    <a:extLst>
                      <a:ext uri="{FF2B5EF4-FFF2-40B4-BE49-F238E27FC236}">
                        <a16:creationId xmlns:a16="http://schemas.microsoft.com/office/drawing/2014/main" id="{AF7151DC-B021-54E7-ADFC-F176ECC42517}"/>
                      </a:ext>
                    </a:extLst>
                  </p:cNvPr>
                  <p:cNvCxnSpPr>
                    <a:cxnSpLocks/>
                    <a:stCxn id="4330" idx="4"/>
                    <a:endCxn id="432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39" name="组合 4238">
                <a:extLst>
                  <a:ext uri="{FF2B5EF4-FFF2-40B4-BE49-F238E27FC236}">
                    <a16:creationId xmlns:a16="http://schemas.microsoft.com/office/drawing/2014/main" id="{75B9AFD1-A163-DFFB-6062-4F201D12FC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47977" y="5259732"/>
                <a:ext cx="216556" cy="213670"/>
                <a:chOff x="1661030" y="1570822"/>
                <a:chExt cx="338146" cy="333641"/>
              </a:xfrm>
            </p:grpSpPr>
            <p:sp>
              <p:nvSpPr>
                <p:cNvPr id="4288" name="流程图: 接点 4287">
                  <a:extLst>
                    <a:ext uri="{FF2B5EF4-FFF2-40B4-BE49-F238E27FC236}">
                      <a16:creationId xmlns:a16="http://schemas.microsoft.com/office/drawing/2014/main" id="{61980581-B50D-A170-AA9B-E91EC62448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289" name="组合 4288">
                  <a:extLst>
                    <a:ext uri="{FF2B5EF4-FFF2-40B4-BE49-F238E27FC236}">
                      <a16:creationId xmlns:a16="http://schemas.microsoft.com/office/drawing/2014/main" id="{9757ECD0-FC56-B77E-137C-BDECEA5CBEA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290" name="直接连接符 4289">
                    <a:extLst>
                      <a:ext uri="{FF2B5EF4-FFF2-40B4-BE49-F238E27FC236}">
                        <a16:creationId xmlns:a16="http://schemas.microsoft.com/office/drawing/2014/main" id="{82A95D7C-7858-A845-F9E7-EF8096E84D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1" name="直接连接符 4290">
                    <a:extLst>
                      <a:ext uri="{FF2B5EF4-FFF2-40B4-BE49-F238E27FC236}">
                        <a16:creationId xmlns:a16="http://schemas.microsoft.com/office/drawing/2014/main" id="{EC1CAC77-D85E-614E-5E17-DE8F0429C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92" name="组合 4291">
                    <a:extLst>
                      <a:ext uri="{FF2B5EF4-FFF2-40B4-BE49-F238E27FC236}">
                        <a16:creationId xmlns:a16="http://schemas.microsoft.com/office/drawing/2014/main" id="{26136355-3A69-452F-3C38-9526F66899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10" name="椭圆 4309">
                      <a:extLst>
                        <a:ext uri="{FF2B5EF4-FFF2-40B4-BE49-F238E27FC236}">
                          <a16:creationId xmlns:a16="http://schemas.microsoft.com/office/drawing/2014/main" id="{028E0662-C678-5E26-FBCC-F5CC21223F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11" name="椭圆 4310">
                      <a:extLst>
                        <a:ext uri="{FF2B5EF4-FFF2-40B4-BE49-F238E27FC236}">
                          <a16:creationId xmlns:a16="http://schemas.microsoft.com/office/drawing/2014/main" id="{5DBEEA21-AAEF-45F3-BDFE-BE6B186CBD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93" name="组合 4292">
                    <a:extLst>
                      <a:ext uri="{FF2B5EF4-FFF2-40B4-BE49-F238E27FC236}">
                        <a16:creationId xmlns:a16="http://schemas.microsoft.com/office/drawing/2014/main" id="{2EBB5541-185D-3E7E-055E-6E0D3A8120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08" name="椭圆 4307">
                      <a:extLst>
                        <a:ext uri="{FF2B5EF4-FFF2-40B4-BE49-F238E27FC236}">
                          <a16:creationId xmlns:a16="http://schemas.microsoft.com/office/drawing/2014/main" id="{248453E4-B8BB-6BC7-BB06-0702E45172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09" name="椭圆 4308">
                      <a:extLst>
                        <a:ext uri="{FF2B5EF4-FFF2-40B4-BE49-F238E27FC236}">
                          <a16:creationId xmlns:a16="http://schemas.microsoft.com/office/drawing/2014/main" id="{8D07EFCF-619B-DFDD-81E2-7A9F21033AF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94" name="组合 4293">
                    <a:extLst>
                      <a:ext uri="{FF2B5EF4-FFF2-40B4-BE49-F238E27FC236}">
                        <a16:creationId xmlns:a16="http://schemas.microsoft.com/office/drawing/2014/main" id="{C32F848E-E4B0-ECEA-BF9E-EDC8B4238A2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06" name="椭圆 4305">
                      <a:extLst>
                        <a:ext uri="{FF2B5EF4-FFF2-40B4-BE49-F238E27FC236}">
                          <a16:creationId xmlns:a16="http://schemas.microsoft.com/office/drawing/2014/main" id="{4068A32A-23E7-D12F-D7C4-CA04BC9413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07" name="椭圆 4306">
                      <a:extLst>
                        <a:ext uri="{FF2B5EF4-FFF2-40B4-BE49-F238E27FC236}">
                          <a16:creationId xmlns:a16="http://schemas.microsoft.com/office/drawing/2014/main" id="{5E620AB0-BD62-7970-E4A3-6EE64D634C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95" name="组合 4294">
                    <a:extLst>
                      <a:ext uri="{FF2B5EF4-FFF2-40B4-BE49-F238E27FC236}">
                        <a16:creationId xmlns:a16="http://schemas.microsoft.com/office/drawing/2014/main" id="{258CF4CB-1A21-068A-FE94-466E320B8C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04" name="椭圆 4303">
                      <a:extLst>
                        <a:ext uri="{FF2B5EF4-FFF2-40B4-BE49-F238E27FC236}">
                          <a16:creationId xmlns:a16="http://schemas.microsoft.com/office/drawing/2014/main" id="{B4E504A4-02A1-EE06-1589-C2C7185287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05" name="椭圆 4304">
                      <a:extLst>
                        <a:ext uri="{FF2B5EF4-FFF2-40B4-BE49-F238E27FC236}">
                          <a16:creationId xmlns:a16="http://schemas.microsoft.com/office/drawing/2014/main" id="{02010A77-09C7-DD21-4F8C-EB3F555D28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296" name="椭圆 4295">
                    <a:extLst>
                      <a:ext uri="{FF2B5EF4-FFF2-40B4-BE49-F238E27FC236}">
                        <a16:creationId xmlns:a16="http://schemas.microsoft.com/office/drawing/2014/main" id="{D610A80D-8219-912C-57FE-8793EC8EAF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97" name="直接连接符 4296">
                    <a:extLst>
                      <a:ext uri="{FF2B5EF4-FFF2-40B4-BE49-F238E27FC236}">
                        <a16:creationId xmlns:a16="http://schemas.microsoft.com/office/drawing/2014/main" id="{CD0F9CF3-3F10-C747-C0B2-E49A62FE52E3}"/>
                      </a:ext>
                    </a:extLst>
                  </p:cNvPr>
                  <p:cNvCxnSpPr>
                    <a:cxnSpLocks/>
                    <a:stCxn id="4310" idx="4"/>
                    <a:endCxn id="4296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8" name="直接连接符 4297">
                    <a:extLst>
                      <a:ext uri="{FF2B5EF4-FFF2-40B4-BE49-F238E27FC236}">
                        <a16:creationId xmlns:a16="http://schemas.microsoft.com/office/drawing/2014/main" id="{3F937902-3B1E-0DBE-1A73-F2911F247B7A}"/>
                      </a:ext>
                    </a:extLst>
                  </p:cNvPr>
                  <p:cNvCxnSpPr>
                    <a:cxnSpLocks/>
                    <a:stCxn id="4310" idx="4"/>
                    <a:endCxn id="4304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9" name="直接连接符 4298">
                    <a:extLst>
                      <a:ext uri="{FF2B5EF4-FFF2-40B4-BE49-F238E27FC236}">
                        <a16:creationId xmlns:a16="http://schemas.microsoft.com/office/drawing/2014/main" id="{0B4E9F2B-BC54-295C-5AD3-792023127E38}"/>
                      </a:ext>
                    </a:extLst>
                  </p:cNvPr>
                  <p:cNvCxnSpPr>
                    <a:cxnSpLocks/>
                    <a:stCxn id="4310" idx="4"/>
                    <a:endCxn id="4308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0" name="直接连接符 4299">
                    <a:extLst>
                      <a:ext uri="{FF2B5EF4-FFF2-40B4-BE49-F238E27FC236}">
                        <a16:creationId xmlns:a16="http://schemas.microsoft.com/office/drawing/2014/main" id="{EED3C74B-E44E-31B5-AE27-BB3F4B588EF8}"/>
                      </a:ext>
                    </a:extLst>
                  </p:cNvPr>
                  <p:cNvCxnSpPr>
                    <a:cxnSpLocks/>
                    <a:stCxn id="4306" idx="1"/>
                    <a:endCxn id="4310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1" name="直接连接符 4300">
                    <a:extLst>
                      <a:ext uri="{FF2B5EF4-FFF2-40B4-BE49-F238E27FC236}">
                        <a16:creationId xmlns:a16="http://schemas.microsoft.com/office/drawing/2014/main" id="{B5E0AB53-DBEA-5AF5-4BF6-C824FBD804EE}"/>
                      </a:ext>
                    </a:extLst>
                  </p:cNvPr>
                  <p:cNvCxnSpPr>
                    <a:cxnSpLocks/>
                    <a:stCxn id="4306" idx="2"/>
                    <a:endCxn id="4308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2" name="直接连接符 4301">
                    <a:extLst>
                      <a:ext uri="{FF2B5EF4-FFF2-40B4-BE49-F238E27FC236}">
                        <a16:creationId xmlns:a16="http://schemas.microsoft.com/office/drawing/2014/main" id="{ACBAC846-A978-8098-482C-B2A0F5FB6F59}"/>
                      </a:ext>
                    </a:extLst>
                  </p:cNvPr>
                  <p:cNvCxnSpPr>
                    <a:cxnSpLocks/>
                    <a:stCxn id="4306" idx="3"/>
                    <a:endCxn id="4304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3" name="直接连接符 4302">
                    <a:extLst>
                      <a:ext uri="{FF2B5EF4-FFF2-40B4-BE49-F238E27FC236}">
                        <a16:creationId xmlns:a16="http://schemas.microsoft.com/office/drawing/2014/main" id="{C9773C3A-3909-4857-BF0D-34930E316F03}"/>
                      </a:ext>
                    </a:extLst>
                  </p:cNvPr>
                  <p:cNvCxnSpPr>
                    <a:cxnSpLocks/>
                    <a:stCxn id="4306" idx="4"/>
                    <a:endCxn id="4296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40" name="组合 4239">
                <a:extLst>
                  <a:ext uri="{FF2B5EF4-FFF2-40B4-BE49-F238E27FC236}">
                    <a16:creationId xmlns:a16="http://schemas.microsoft.com/office/drawing/2014/main" id="{E2521A46-C4C0-1FDA-615B-3770B4620C4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7734" y="5261521"/>
                <a:ext cx="216556" cy="213670"/>
                <a:chOff x="1661030" y="1570822"/>
                <a:chExt cx="338146" cy="333641"/>
              </a:xfrm>
            </p:grpSpPr>
            <p:sp>
              <p:nvSpPr>
                <p:cNvPr id="4264" name="流程图: 接点 4263">
                  <a:extLst>
                    <a:ext uri="{FF2B5EF4-FFF2-40B4-BE49-F238E27FC236}">
                      <a16:creationId xmlns:a16="http://schemas.microsoft.com/office/drawing/2014/main" id="{72744D23-FFA1-F73D-785E-5D3C46BBC4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265" name="组合 4264">
                  <a:extLst>
                    <a:ext uri="{FF2B5EF4-FFF2-40B4-BE49-F238E27FC236}">
                      <a16:creationId xmlns:a16="http://schemas.microsoft.com/office/drawing/2014/main" id="{A9BD2419-99F7-3620-211E-E76DA0C2200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266" name="直接连接符 4265">
                    <a:extLst>
                      <a:ext uri="{FF2B5EF4-FFF2-40B4-BE49-F238E27FC236}">
                        <a16:creationId xmlns:a16="http://schemas.microsoft.com/office/drawing/2014/main" id="{0B7EB554-5B51-0931-6201-185F21C3A2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7" name="直接连接符 4266">
                    <a:extLst>
                      <a:ext uri="{FF2B5EF4-FFF2-40B4-BE49-F238E27FC236}">
                        <a16:creationId xmlns:a16="http://schemas.microsoft.com/office/drawing/2014/main" id="{5689B632-9872-D46A-CB93-7A20B7296E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68" name="组合 4267">
                    <a:extLst>
                      <a:ext uri="{FF2B5EF4-FFF2-40B4-BE49-F238E27FC236}">
                        <a16:creationId xmlns:a16="http://schemas.microsoft.com/office/drawing/2014/main" id="{C0E8B33E-E0C6-9DC1-D3C9-CFB5D666DB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86" name="椭圆 4285">
                      <a:extLst>
                        <a:ext uri="{FF2B5EF4-FFF2-40B4-BE49-F238E27FC236}">
                          <a16:creationId xmlns:a16="http://schemas.microsoft.com/office/drawing/2014/main" id="{6C585206-7A15-E1AA-05B0-22681CFA23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7" name="椭圆 4286">
                      <a:extLst>
                        <a:ext uri="{FF2B5EF4-FFF2-40B4-BE49-F238E27FC236}">
                          <a16:creationId xmlns:a16="http://schemas.microsoft.com/office/drawing/2014/main" id="{415A7210-C829-E4DD-3123-9A9C608B0D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69" name="组合 4268">
                    <a:extLst>
                      <a:ext uri="{FF2B5EF4-FFF2-40B4-BE49-F238E27FC236}">
                        <a16:creationId xmlns:a16="http://schemas.microsoft.com/office/drawing/2014/main" id="{A74E4CED-D0F1-37DA-4B12-D443D0F8BC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84" name="椭圆 4283">
                      <a:extLst>
                        <a:ext uri="{FF2B5EF4-FFF2-40B4-BE49-F238E27FC236}">
                          <a16:creationId xmlns:a16="http://schemas.microsoft.com/office/drawing/2014/main" id="{65DA91F2-5B8A-BF14-378F-708DF362D4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5" name="椭圆 4284">
                      <a:extLst>
                        <a:ext uri="{FF2B5EF4-FFF2-40B4-BE49-F238E27FC236}">
                          <a16:creationId xmlns:a16="http://schemas.microsoft.com/office/drawing/2014/main" id="{F4A299FA-A40A-11DE-E6C2-AC15C318F8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70" name="组合 4269">
                    <a:extLst>
                      <a:ext uri="{FF2B5EF4-FFF2-40B4-BE49-F238E27FC236}">
                        <a16:creationId xmlns:a16="http://schemas.microsoft.com/office/drawing/2014/main" id="{CD37D5B0-8ABF-2070-DD77-1B6D45AFD8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82" name="椭圆 4281">
                      <a:extLst>
                        <a:ext uri="{FF2B5EF4-FFF2-40B4-BE49-F238E27FC236}">
                          <a16:creationId xmlns:a16="http://schemas.microsoft.com/office/drawing/2014/main" id="{A0565A1E-8ACD-944F-25A3-DAEFB64ACC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3" name="椭圆 4282">
                      <a:extLst>
                        <a:ext uri="{FF2B5EF4-FFF2-40B4-BE49-F238E27FC236}">
                          <a16:creationId xmlns:a16="http://schemas.microsoft.com/office/drawing/2014/main" id="{2755BFD2-0DF5-E336-9506-8934B036AE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271" name="组合 4270">
                    <a:extLst>
                      <a:ext uri="{FF2B5EF4-FFF2-40B4-BE49-F238E27FC236}">
                        <a16:creationId xmlns:a16="http://schemas.microsoft.com/office/drawing/2014/main" id="{AC4A0006-9126-B67D-F609-ADD79641AE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280" name="椭圆 4279">
                      <a:extLst>
                        <a:ext uri="{FF2B5EF4-FFF2-40B4-BE49-F238E27FC236}">
                          <a16:creationId xmlns:a16="http://schemas.microsoft.com/office/drawing/2014/main" id="{6CBAD3F6-9B08-F6B8-DD40-940B9E59AB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1" name="椭圆 4280">
                      <a:extLst>
                        <a:ext uri="{FF2B5EF4-FFF2-40B4-BE49-F238E27FC236}">
                          <a16:creationId xmlns:a16="http://schemas.microsoft.com/office/drawing/2014/main" id="{8B894CA2-31ED-B12D-5624-8CE6DBA24E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272" name="椭圆 4271">
                    <a:extLst>
                      <a:ext uri="{FF2B5EF4-FFF2-40B4-BE49-F238E27FC236}">
                        <a16:creationId xmlns:a16="http://schemas.microsoft.com/office/drawing/2014/main" id="{81A97929-A1F0-BCBF-95AC-D95631BD07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73" name="直接连接符 4272">
                    <a:extLst>
                      <a:ext uri="{FF2B5EF4-FFF2-40B4-BE49-F238E27FC236}">
                        <a16:creationId xmlns:a16="http://schemas.microsoft.com/office/drawing/2014/main" id="{9D415E45-A972-9A0B-D728-6111F28AA40A}"/>
                      </a:ext>
                    </a:extLst>
                  </p:cNvPr>
                  <p:cNvCxnSpPr>
                    <a:cxnSpLocks/>
                    <a:stCxn id="4286" idx="4"/>
                    <a:endCxn id="4272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4" name="直接连接符 4273">
                    <a:extLst>
                      <a:ext uri="{FF2B5EF4-FFF2-40B4-BE49-F238E27FC236}">
                        <a16:creationId xmlns:a16="http://schemas.microsoft.com/office/drawing/2014/main" id="{7CC4D6EC-49B9-77D2-A7D4-F789BC812964}"/>
                      </a:ext>
                    </a:extLst>
                  </p:cNvPr>
                  <p:cNvCxnSpPr>
                    <a:cxnSpLocks/>
                    <a:stCxn id="4286" idx="4"/>
                    <a:endCxn id="4280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5" name="直接连接符 4274">
                    <a:extLst>
                      <a:ext uri="{FF2B5EF4-FFF2-40B4-BE49-F238E27FC236}">
                        <a16:creationId xmlns:a16="http://schemas.microsoft.com/office/drawing/2014/main" id="{659B204A-C107-4AB3-9F8D-DDEA8B10F6E5}"/>
                      </a:ext>
                    </a:extLst>
                  </p:cNvPr>
                  <p:cNvCxnSpPr>
                    <a:cxnSpLocks/>
                    <a:stCxn id="4286" idx="4"/>
                    <a:endCxn id="4284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6" name="直接连接符 4275">
                    <a:extLst>
                      <a:ext uri="{FF2B5EF4-FFF2-40B4-BE49-F238E27FC236}">
                        <a16:creationId xmlns:a16="http://schemas.microsoft.com/office/drawing/2014/main" id="{9997988D-1F42-33B8-AE70-ACF8C9D09483}"/>
                      </a:ext>
                    </a:extLst>
                  </p:cNvPr>
                  <p:cNvCxnSpPr>
                    <a:cxnSpLocks/>
                    <a:stCxn id="4282" idx="1"/>
                    <a:endCxn id="4286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7" name="直接连接符 4276">
                    <a:extLst>
                      <a:ext uri="{FF2B5EF4-FFF2-40B4-BE49-F238E27FC236}">
                        <a16:creationId xmlns:a16="http://schemas.microsoft.com/office/drawing/2014/main" id="{05406144-0CD0-F8E8-0F13-3BE6B65BC1E1}"/>
                      </a:ext>
                    </a:extLst>
                  </p:cNvPr>
                  <p:cNvCxnSpPr>
                    <a:cxnSpLocks/>
                    <a:stCxn id="4282" idx="2"/>
                    <a:endCxn id="4284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8" name="直接连接符 4277">
                    <a:extLst>
                      <a:ext uri="{FF2B5EF4-FFF2-40B4-BE49-F238E27FC236}">
                        <a16:creationId xmlns:a16="http://schemas.microsoft.com/office/drawing/2014/main" id="{974C1342-321C-3121-E94E-D11B8826E71A}"/>
                      </a:ext>
                    </a:extLst>
                  </p:cNvPr>
                  <p:cNvCxnSpPr>
                    <a:cxnSpLocks/>
                    <a:stCxn id="4282" idx="3"/>
                    <a:endCxn id="4280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9" name="直接连接符 4278">
                    <a:extLst>
                      <a:ext uri="{FF2B5EF4-FFF2-40B4-BE49-F238E27FC236}">
                        <a16:creationId xmlns:a16="http://schemas.microsoft.com/office/drawing/2014/main" id="{36BA752B-A833-CF49-11EE-33CC9E0E293A}"/>
                      </a:ext>
                    </a:extLst>
                  </p:cNvPr>
                  <p:cNvCxnSpPr>
                    <a:cxnSpLocks/>
                    <a:stCxn id="4282" idx="4"/>
                    <a:endCxn id="4272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241" name="图形 4240" descr="法院">
                <a:extLst>
                  <a:ext uri="{FF2B5EF4-FFF2-40B4-BE49-F238E27FC236}">
                    <a16:creationId xmlns:a16="http://schemas.microsoft.com/office/drawing/2014/main" id="{5DCDDCBD-E503-9857-A851-C2E05AB69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04858" y="4706122"/>
                <a:ext cx="496600" cy="496598"/>
              </a:xfrm>
              <a:prstGeom prst="rect">
                <a:avLst/>
              </a:prstGeom>
            </p:spPr>
          </p:pic>
          <p:grpSp>
            <p:nvGrpSpPr>
              <p:cNvPr id="4242" name="组合 4241">
                <a:extLst>
                  <a:ext uri="{FF2B5EF4-FFF2-40B4-BE49-F238E27FC236}">
                    <a16:creationId xmlns:a16="http://schemas.microsoft.com/office/drawing/2014/main" id="{80C64E63-D089-FD70-F486-D24AD4308FC6}"/>
                  </a:ext>
                </a:extLst>
              </p:cNvPr>
              <p:cNvGrpSpPr/>
              <p:nvPr/>
            </p:nvGrpSpPr>
            <p:grpSpPr>
              <a:xfrm flipH="1">
                <a:off x="2130969" y="4777719"/>
                <a:ext cx="405616" cy="348990"/>
                <a:chOff x="2435511" y="1041160"/>
                <a:chExt cx="3103508" cy="2801596"/>
              </a:xfrm>
            </p:grpSpPr>
            <p:sp>
              <p:nvSpPr>
                <p:cNvPr id="4245" name="流程图: 接点 4244">
                  <a:extLst>
                    <a:ext uri="{FF2B5EF4-FFF2-40B4-BE49-F238E27FC236}">
                      <a16:creationId xmlns:a16="http://schemas.microsoft.com/office/drawing/2014/main" id="{FD5139B7-6D08-00A4-8DCD-CF2F9E302AB0}"/>
                    </a:ext>
                  </a:extLst>
                </p:cNvPr>
                <p:cNvSpPr/>
                <p:nvPr/>
              </p:nvSpPr>
              <p:spPr>
                <a:xfrm>
                  <a:off x="2435511" y="1560115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46" name="流程图: 接点 4245">
                  <a:extLst>
                    <a:ext uri="{FF2B5EF4-FFF2-40B4-BE49-F238E27FC236}">
                      <a16:creationId xmlns:a16="http://schemas.microsoft.com/office/drawing/2014/main" id="{AA1770F9-0006-DDB2-38C0-E58A711F0530}"/>
                    </a:ext>
                  </a:extLst>
                </p:cNvPr>
                <p:cNvSpPr/>
                <p:nvPr/>
              </p:nvSpPr>
              <p:spPr>
                <a:xfrm>
                  <a:off x="2435511" y="2626915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47" name="流程图: 接点 4246">
                  <a:extLst>
                    <a:ext uri="{FF2B5EF4-FFF2-40B4-BE49-F238E27FC236}">
                      <a16:creationId xmlns:a16="http://schemas.microsoft.com/office/drawing/2014/main" id="{F4033043-7711-5C0E-6192-35A3D545BF96}"/>
                    </a:ext>
                  </a:extLst>
                </p:cNvPr>
                <p:cNvSpPr/>
                <p:nvPr/>
              </p:nvSpPr>
              <p:spPr>
                <a:xfrm>
                  <a:off x="3627265" y="1041160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48" name="流程图: 接点 4247">
                  <a:extLst>
                    <a:ext uri="{FF2B5EF4-FFF2-40B4-BE49-F238E27FC236}">
                      <a16:creationId xmlns:a16="http://schemas.microsoft.com/office/drawing/2014/main" id="{8A0ED4B5-344A-3624-0AB4-C3A62D115681}"/>
                    </a:ext>
                  </a:extLst>
                </p:cNvPr>
                <p:cNvSpPr/>
                <p:nvPr/>
              </p:nvSpPr>
              <p:spPr>
                <a:xfrm>
                  <a:off x="3627265" y="2081958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49" name="流程图: 接点 4248">
                  <a:extLst>
                    <a:ext uri="{FF2B5EF4-FFF2-40B4-BE49-F238E27FC236}">
                      <a16:creationId xmlns:a16="http://schemas.microsoft.com/office/drawing/2014/main" id="{DDB7D003-1BBA-1B74-B78F-7EF9B8E0F5E2}"/>
                    </a:ext>
                  </a:extLst>
                </p:cNvPr>
                <p:cNvSpPr/>
                <p:nvPr/>
              </p:nvSpPr>
              <p:spPr>
                <a:xfrm>
                  <a:off x="3627265" y="3122756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50" name="流程图: 接点 4249">
                  <a:extLst>
                    <a:ext uri="{FF2B5EF4-FFF2-40B4-BE49-F238E27FC236}">
                      <a16:creationId xmlns:a16="http://schemas.microsoft.com/office/drawing/2014/main" id="{F66B0F60-FCB9-832A-E9AB-76C8EB28766A}"/>
                    </a:ext>
                  </a:extLst>
                </p:cNvPr>
                <p:cNvSpPr/>
                <p:nvPr/>
              </p:nvSpPr>
              <p:spPr>
                <a:xfrm>
                  <a:off x="4819019" y="1560115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51" name="流程图: 接点 4250">
                  <a:extLst>
                    <a:ext uri="{FF2B5EF4-FFF2-40B4-BE49-F238E27FC236}">
                      <a16:creationId xmlns:a16="http://schemas.microsoft.com/office/drawing/2014/main" id="{37104C1C-092A-DB77-CBE5-D16813139BB6}"/>
                    </a:ext>
                  </a:extLst>
                </p:cNvPr>
                <p:cNvSpPr/>
                <p:nvPr/>
              </p:nvSpPr>
              <p:spPr>
                <a:xfrm>
                  <a:off x="4819019" y="2626915"/>
                  <a:ext cx="720000" cy="720000"/>
                </a:xfrm>
                <a:prstGeom prst="flowChartConnector">
                  <a:avLst/>
                </a:prstGeom>
                <a:solidFill>
                  <a:srgbClr val="70AD47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4252" name="直接连接符 4251">
                  <a:extLst>
                    <a:ext uri="{FF2B5EF4-FFF2-40B4-BE49-F238E27FC236}">
                      <a16:creationId xmlns:a16="http://schemas.microsoft.com/office/drawing/2014/main" id="{5D64C804-6826-2EA1-B752-B5E4AE7BCDDC}"/>
                    </a:ext>
                  </a:extLst>
                </p:cNvPr>
                <p:cNvCxnSpPr>
                  <a:cxnSpLocks/>
                  <a:stCxn id="4247" idx="2"/>
                  <a:endCxn id="4245" idx="7"/>
                </p:cNvCxnSpPr>
                <p:nvPr/>
              </p:nvCxnSpPr>
              <p:spPr>
                <a:xfrm flipH="1">
                  <a:off x="3050069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3" name="直接连接符 4252">
                  <a:extLst>
                    <a:ext uri="{FF2B5EF4-FFF2-40B4-BE49-F238E27FC236}">
                      <a16:creationId xmlns:a16="http://schemas.microsoft.com/office/drawing/2014/main" id="{3DF8B52B-A018-4789-4AF0-3B57CB37E1D5}"/>
                    </a:ext>
                  </a:extLst>
                </p:cNvPr>
                <p:cNvCxnSpPr>
                  <a:cxnSpLocks/>
                  <a:stCxn id="4248" idx="1"/>
                  <a:endCxn id="4245" idx="6"/>
                </p:cNvCxnSpPr>
                <p:nvPr/>
              </p:nvCxnSpPr>
              <p:spPr>
                <a:xfrm flipH="1" flipV="1">
                  <a:off x="3155511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4" name="直接连接符 4253">
                  <a:extLst>
                    <a:ext uri="{FF2B5EF4-FFF2-40B4-BE49-F238E27FC236}">
                      <a16:creationId xmlns:a16="http://schemas.microsoft.com/office/drawing/2014/main" id="{69197334-157D-24A8-345E-53BECD9E2820}"/>
                    </a:ext>
                  </a:extLst>
                </p:cNvPr>
                <p:cNvCxnSpPr>
                  <a:cxnSpLocks/>
                  <a:stCxn id="4249" idx="1"/>
                  <a:endCxn id="4245" idx="5"/>
                </p:cNvCxnSpPr>
                <p:nvPr/>
              </p:nvCxnSpPr>
              <p:spPr>
                <a:xfrm flipH="1" flipV="1">
                  <a:off x="3050069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5" name="直接连接符 4254">
                  <a:extLst>
                    <a:ext uri="{FF2B5EF4-FFF2-40B4-BE49-F238E27FC236}">
                      <a16:creationId xmlns:a16="http://schemas.microsoft.com/office/drawing/2014/main" id="{D25957CC-AFCF-7AFF-88B5-1018BEA80143}"/>
                    </a:ext>
                  </a:extLst>
                </p:cNvPr>
                <p:cNvCxnSpPr>
                  <a:cxnSpLocks/>
                  <a:stCxn id="4247" idx="3"/>
                  <a:endCxn id="4246" idx="7"/>
                </p:cNvCxnSpPr>
                <p:nvPr/>
              </p:nvCxnSpPr>
              <p:spPr>
                <a:xfrm flipH="1">
                  <a:off x="3050069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6" name="直接连接符 4255">
                  <a:extLst>
                    <a:ext uri="{FF2B5EF4-FFF2-40B4-BE49-F238E27FC236}">
                      <a16:creationId xmlns:a16="http://schemas.microsoft.com/office/drawing/2014/main" id="{E9408395-D565-E7ED-A4F4-A66D4F7CACDF}"/>
                    </a:ext>
                  </a:extLst>
                </p:cNvPr>
                <p:cNvCxnSpPr>
                  <a:cxnSpLocks/>
                  <a:stCxn id="4248" idx="3"/>
                  <a:endCxn id="4246" idx="6"/>
                </p:cNvCxnSpPr>
                <p:nvPr/>
              </p:nvCxnSpPr>
              <p:spPr>
                <a:xfrm flipH="1">
                  <a:off x="3155511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7" name="直接连接符 4256">
                  <a:extLst>
                    <a:ext uri="{FF2B5EF4-FFF2-40B4-BE49-F238E27FC236}">
                      <a16:creationId xmlns:a16="http://schemas.microsoft.com/office/drawing/2014/main" id="{B7C90BB3-ADED-81EE-0F89-FB0B980368C3}"/>
                    </a:ext>
                  </a:extLst>
                </p:cNvPr>
                <p:cNvCxnSpPr>
                  <a:cxnSpLocks/>
                  <a:stCxn id="4249" idx="2"/>
                  <a:endCxn id="4246" idx="5"/>
                </p:cNvCxnSpPr>
                <p:nvPr/>
              </p:nvCxnSpPr>
              <p:spPr>
                <a:xfrm flipH="1" flipV="1">
                  <a:off x="3050069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8" name="直接连接符 4257">
                  <a:extLst>
                    <a:ext uri="{FF2B5EF4-FFF2-40B4-BE49-F238E27FC236}">
                      <a16:creationId xmlns:a16="http://schemas.microsoft.com/office/drawing/2014/main" id="{8A86AE4C-75C8-7A4A-2F87-7ACB769B81FC}"/>
                    </a:ext>
                  </a:extLst>
                </p:cNvPr>
                <p:cNvCxnSpPr>
                  <a:cxnSpLocks/>
                  <a:stCxn id="4250" idx="1"/>
                  <a:endCxn id="4247" idx="6"/>
                </p:cNvCxnSpPr>
                <p:nvPr/>
              </p:nvCxnSpPr>
              <p:spPr>
                <a:xfrm flipH="1" flipV="1">
                  <a:off x="4347265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9" name="直接连接符 4258">
                  <a:extLst>
                    <a:ext uri="{FF2B5EF4-FFF2-40B4-BE49-F238E27FC236}">
                      <a16:creationId xmlns:a16="http://schemas.microsoft.com/office/drawing/2014/main" id="{9E4F2AD7-0AA9-35F4-4E1C-EB5296F4D588}"/>
                    </a:ext>
                  </a:extLst>
                </p:cNvPr>
                <p:cNvCxnSpPr>
                  <a:cxnSpLocks/>
                  <a:stCxn id="4250" idx="2"/>
                  <a:endCxn id="4248" idx="7"/>
                </p:cNvCxnSpPr>
                <p:nvPr/>
              </p:nvCxnSpPr>
              <p:spPr>
                <a:xfrm flipH="1">
                  <a:off x="4241823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60" name="直接连接符 4259">
                  <a:extLst>
                    <a:ext uri="{FF2B5EF4-FFF2-40B4-BE49-F238E27FC236}">
                      <a16:creationId xmlns:a16="http://schemas.microsoft.com/office/drawing/2014/main" id="{75D66AFD-1BEE-DD9A-5CED-82467E9748D2}"/>
                    </a:ext>
                  </a:extLst>
                </p:cNvPr>
                <p:cNvCxnSpPr>
                  <a:cxnSpLocks/>
                  <a:stCxn id="4251" idx="2"/>
                  <a:endCxn id="4248" idx="5"/>
                </p:cNvCxnSpPr>
                <p:nvPr/>
              </p:nvCxnSpPr>
              <p:spPr>
                <a:xfrm flipH="1" flipV="1">
                  <a:off x="4241823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61" name="直接连接符 4260">
                  <a:extLst>
                    <a:ext uri="{FF2B5EF4-FFF2-40B4-BE49-F238E27FC236}">
                      <a16:creationId xmlns:a16="http://schemas.microsoft.com/office/drawing/2014/main" id="{DAFD3F53-9294-412F-0609-497C3C8E2495}"/>
                    </a:ext>
                  </a:extLst>
                </p:cNvPr>
                <p:cNvCxnSpPr>
                  <a:cxnSpLocks/>
                  <a:stCxn id="4251" idx="1"/>
                  <a:endCxn id="4247" idx="5"/>
                </p:cNvCxnSpPr>
                <p:nvPr/>
              </p:nvCxnSpPr>
              <p:spPr>
                <a:xfrm flipH="1" flipV="1">
                  <a:off x="4241823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62" name="直接连接符 4261">
                  <a:extLst>
                    <a:ext uri="{FF2B5EF4-FFF2-40B4-BE49-F238E27FC236}">
                      <a16:creationId xmlns:a16="http://schemas.microsoft.com/office/drawing/2014/main" id="{9A7B7D96-1ECF-3B19-9D9D-40D5067D89DA}"/>
                    </a:ext>
                  </a:extLst>
                </p:cNvPr>
                <p:cNvCxnSpPr>
                  <a:cxnSpLocks/>
                  <a:stCxn id="4250" idx="3"/>
                  <a:endCxn id="4249" idx="7"/>
                </p:cNvCxnSpPr>
                <p:nvPr/>
              </p:nvCxnSpPr>
              <p:spPr>
                <a:xfrm flipH="1">
                  <a:off x="4241823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63" name="直接连接符 4262">
                  <a:extLst>
                    <a:ext uri="{FF2B5EF4-FFF2-40B4-BE49-F238E27FC236}">
                      <a16:creationId xmlns:a16="http://schemas.microsoft.com/office/drawing/2014/main" id="{82EF4F74-8564-C5B6-27C9-BDE960BD7957}"/>
                    </a:ext>
                  </a:extLst>
                </p:cNvPr>
                <p:cNvCxnSpPr>
                  <a:cxnSpLocks/>
                  <a:stCxn id="4251" idx="3"/>
                  <a:endCxn id="4249" idx="6"/>
                </p:cNvCxnSpPr>
                <p:nvPr/>
              </p:nvCxnSpPr>
              <p:spPr>
                <a:xfrm flipH="1">
                  <a:off x="4347265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43" name="文本框 4242">
                    <a:extLst>
                      <a:ext uri="{FF2B5EF4-FFF2-40B4-BE49-F238E27FC236}">
                        <a16:creationId xmlns:a16="http://schemas.microsoft.com/office/drawing/2014/main" id="{8D74A880-F4B7-BE30-CD1D-708942D838FB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6830" algn="ctr">
                      <a:lnSpc>
                        <a:spcPct val="150000"/>
                      </a:lnSpc>
                      <a:spcBef>
                        <a:spcPts val="1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243" name="文本框 4242">
                    <a:extLst>
                      <a:ext uri="{FF2B5EF4-FFF2-40B4-BE49-F238E27FC236}">
                        <a16:creationId xmlns:a16="http://schemas.microsoft.com/office/drawing/2014/main" id="{8D74A880-F4B7-BE30-CD1D-708942D83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44" name="文本框 4243">
                <a:extLst>
                  <a:ext uri="{FF2B5EF4-FFF2-40B4-BE49-F238E27FC236}">
                    <a16:creationId xmlns:a16="http://schemas.microsoft.com/office/drawing/2014/main" id="{2A335934-74A3-A7E6-5967-AA03DEC7F61F}"/>
                  </a:ext>
                </a:extLst>
              </p:cNvPr>
              <p:cNvSpPr txBox="1"/>
              <p:nvPr/>
            </p:nvSpPr>
            <p:spPr>
              <a:xfrm>
                <a:off x="1517991" y="5430593"/>
                <a:ext cx="1042173" cy="343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zh-CN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本地图数据</a:t>
                </a:r>
                <a:endParaRPr lang="en-US" altLang="zh-CN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36" name="组合 4335">
              <a:extLst>
                <a:ext uri="{FF2B5EF4-FFF2-40B4-BE49-F238E27FC236}">
                  <a16:creationId xmlns:a16="http://schemas.microsoft.com/office/drawing/2014/main" id="{1F3955C6-9861-05C0-C996-E40AA51FE018}"/>
                </a:ext>
              </a:extLst>
            </p:cNvPr>
            <p:cNvGrpSpPr/>
            <p:nvPr/>
          </p:nvGrpSpPr>
          <p:grpSpPr>
            <a:xfrm>
              <a:off x="9709227" y="4877903"/>
              <a:ext cx="1138133" cy="972137"/>
              <a:chOff x="1387811" y="4688735"/>
              <a:chExt cx="1275032" cy="1089070"/>
            </a:xfrm>
          </p:grpSpPr>
          <p:sp>
            <p:nvSpPr>
              <p:cNvPr id="4337" name="矩形: 圆角 4336">
                <a:extLst>
                  <a:ext uri="{FF2B5EF4-FFF2-40B4-BE49-F238E27FC236}">
                    <a16:creationId xmlns:a16="http://schemas.microsoft.com/office/drawing/2014/main" id="{A91C26DF-6DD4-BEF2-B596-61306BB471C7}"/>
                  </a:ext>
                </a:extLst>
              </p:cNvPr>
              <p:cNvSpPr/>
              <p:nvPr/>
            </p:nvSpPr>
            <p:spPr>
              <a:xfrm>
                <a:off x="1387811" y="4688735"/>
                <a:ext cx="1275032" cy="1062437"/>
              </a:xfrm>
              <a:prstGeom prst="roundRect">
                <a:avLst>
                  <a:gd name="adj" fmla="val 8696"/>
                </a:avLst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38" name="组合 4337">
                <a:extLst>
                  <a:ext uri="{FF2B5EF4-FFF2-40B4-BE49-F238E27FC236}">
                    <a16:creationId xmlns:a16="http://schemas.microsoft.com/office/drawing/2014/main" id="{C0F8D61E-CF5A-1044-BCCB-E5D6FFD6220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66976" y="5258030"/>
                <a:ext cx="216556" cy="213670"/>
                <a:chOff x="1661030" y="1570822"/>
                <a:chExt cx="338146" cy="333641"/>
              </a:xfrm>
            </p:grpSpPr>
            <p:sp>
              <p:nvSpPr>
                <p:cNvPr id="4412" name="流程图: 接点 4411">
                  <a:extLst>
                    <a:ext uri="{FF2B5EF4-FFF2-40B4-BE49-F238E27FC236}">
                      <a16:creationId xmlns:a16="http://schemas.microsoft.com/office/drawing/2014/main" id="{BAF880A2-4B76-5328-DCE9-73182CDDDA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13" name="组合 4412">
                  <a:extLst>
                    <a:ext uri="{FF2B5EF4-FFF2-40B4-BE49-F238E27FC236}">
                      <a16:creationId xmlns:a16="http://schemas.microsoft.com/office/drawing/2014/main" id="{C8D776B7-2C00-A97D-0069-21064BCB465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414" name="直接连接符 4413">
                    <a:extLst>
                      <a:ext uri="{FF2B5EF4-FFF2-40B4-BE49-F238E27FC236}">
                        <a16:creationId xmlns:a16="http://schemas.microsoft.com/office/drawing/2014/main" id="{A92776D6-0D08-3FE8-E9FA-7E8B0A2B1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5" name="直接连接符 4414">
                    <a:extLst>
                      <a:ext uri="{FF2B5EF4-FFF2-40B4-BE49-F238E27FC236}">
                        <a16:creationId xmlns:a16="http://schemas.microsoft.com/office/drawing/2014/main" id="{E2BAC8ED-A435-9789-6CA0-18212A4A3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416" name="组合 4415">
                    <a:extLst>
                      <a:ext uri="{FF2B5EF4-FFF2-40B4-BE49-F238E27FC236}">
                        <a16:creationId xmlns:a16="http://schemas.microsoft.com/office/drawing/2014/main" id="{5D8D9FD9-1017-E316-4A77-AB7A2AADBE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34" name="椭圆 4433">
                      <a:extLst>
                        <a:ext uri="{FF2B5EF4-FFF2-40B4-BE49-F238E27FC236}">
                          <a16:creationId xmlns:a16="http://schemas.microsoft.com/office/drawing/2014/main" id="{C88CB7AD-B4CF-3FF3-F913-D7C34B2E04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35" name="椭圆 4434">
                      <a:extLst>
                        <a:ext uri="{FF2B5EF4-FFF2-40B4-BE49-F238E27FC236}">
                          <a16:creationId xmlns:a16="http://schemas.microsoft.com/office/drawing/2014/main" id="{B9C48620-EF2B-1B16-1DC9-30535EDADC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417" name="组合 4416">
                    <a:extLst>
                      <a:ext uri="{FF2B5EF4-FFF2-40B4-BE49-F238E27FC236}">
                        <a16:creationId xmlns:a16="http://schemas.microsoft.com/office/drawing/2014/main" id="{C1EED69C-BF74-EE46-B61F-A76ECF095C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32" name="椭圆 4431">
                      <a:extLst>
                        <a:ext uri="{FF2B5EF4-FFF2-40B4-BE49-F238E27FC236}">
                          <a16:creationId xmlns:a16="http://schemas.microsoft.com/office/drawing/2014/main" id="{C7405439-F358-43D0-3729-1365721F4F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33" name="椭圆 4432">
                      <a:extLst>
                        <a:ext uri="{FF2B5EF4-FFF2-40B4-BE49-F238E27FC236}">
                          <a16:creationId xmlns:a16="http://schemas.microsoft.com/office/drawing/2014/main" id="{30A2BCDD-2F55-2682-F1DC-57C91FED9D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418" name="组合 4417">
                    <a:extLst>
                      <a:ext uri="{FF2B5EF4-FFF2-40B4-BE49-F238E27FC236}">
                        <a16:creationId xmlns:a16="http://schemas.microsoft.com/office/drawing/2014/main" id="{0E1E48A7-96DB-AA35-59C1-6BF452CEBA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30" name="椭圆 4429">
                      <a:extLst>
                        <a:ext uri="{FF2B5EF4-FFF2-40B4-BE49-F238E27FC236}">
                          <a16:creationId xmlns:a16="http://schemas.microsoft.com/office/drawing/2014/main" id="{4812C1EF-1335-FC5E-1329-23541067CE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31" name="椭圆 4430">
                      <a:extLst>
                        <a:ext uri="{FF2B5EF4-FFF2-40B4-BE49-F238E27FC236}">
                          <a16:creationId xmlns:a16="http://schemas.microsoft.com/office/drawing/2014/main" id="{392009DB-41FE-0766-400F-7C4FC57A686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419" name="组合 4418">
                    <a:extLst>
                      <a:ext uri="{FF2B5EF4-FFF2-40B4-BE49-F238E27FC236}">
                        <a16:creationId xmlns:a16="http://schemas.microsoft.com/office/drawing/2014/main" id="{9A1C2658-5880-019D-ABF3-4F8BF70678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28" name="椭圆 4427">
                      <a:extLst>
                        <a:ext uri="{FF2B5EF4-FFF2-40B4-BE49-F238E27FC236}">
                          <a16:creationId xmlns:a16="http://schemas.microsoft.com/office/drawing/2014/main" id="{5B510629-87EC-2AB8-3C93-A18A97EB747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29" name="椭圆 4428">
                      <a:extLst>
                        <a:ext uri="{FF2B5EF4-FFF2-40B4-BE49-F238E27FC236}">
                          <a16:creationId xmlns:a16="http://schemas.microsoft.com/office/drawing/2014/main" id="{9E0EE5F5-2735-F2FD-0B30-B70FE97EFC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420" name="椭圆 4419">
                    <a:extLst>
                      <a:ext uri="{FF2B5EF4-FFF2-40B4-BE49-F238E27FC236}">
                        <a16:creationId xmlns:a16="http://schemas.microsoft.com/office/drawing/2014/main" id="{8E4F939B-88D0-CD0E-9F45-3F585420C4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421" name="直接连接符 4420">
                    <a:extLst>
                      <a:ext uri="{FF2B5EF4-FFF2-40B4-BE49-F238E27FC236}">
                        <a16:creationId xmlns:a16="http://schemas.microsoft.com/office/drawing/2014/main" id="{E9DC4D60-B24C-706D-4CA8-D773DE6E2080}"/>
                      </a:ext>
                    </a:extLst>
                  </p:cNvPr>
                  <p:cNvCxnSpPr>
                    <a:cxnSpLocks/>
                    <a:stCxn id="4434" idx="4"/>
                    <a:endCxn id="442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2" name="直接连接符 4421">
                    <a:extLst>
                      <a:ext uri="{FF2B5EF4-FFF2-40B4-BE49-F238E27FC236}">
                        <a16:creationId xmlns:a16="http://schemas.microsoft.com/office/drawing/2014/main" id="{04FDFF16-6ABF-49C1-3411-1D13EAD1C1ED}"/>
                      </a:ext>
                    </a:extLst>
                  </p:cNvPr>
                  <p:cNvCxnSpPr>
                    <a:cxnSpLocks/>
                    <a:stCxn id="4434" idx="4"/>
                    <a:endCxn id="442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3" name="直接连接符 4422">
                    <a:extLst>
                      <a:ext uri="{FF2B5EF4-FFF2-40B4-BE49-F238E27FC236}">
                        <a16:creationId xmlns:a16="http://schemas.microsoft.com/office/drawing/2014/main" id="{9ED6FABC-E0E8-B28A-5991-CB721B45B6E7}"/>
                      </a:ext>
                    </a:extLst>
                  </p:cNvPr>
                  <p:cNvCxnSpPr>
                    <a:cxnSpLocks/>
                    <a:stCxn id="4434" idx="4"/>
                    <a:endCxn id="443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4" name="直接连接符 4423">
                    <a:extLst>
                      <a:ext uri="{FF2B5EF4-FFF2-40B4-BE49-F238E27FC236}">
                        <a16:creationId xmlns:a16="http://schemas.microsoft.com/office/drawing/2014/main" id="{A436B138-B7C0-C615-D0E8-71C4DA0E9A2B}"/>
                      </a:ext>
                    </a:extLst>
                  </p:cNvPr>
                  <p:cNvCxnSpPr>
                    <a:cxnSpLocks/>
                    <a:stCxn id="4430" idx="1"/>
                    <a:endCxn id="443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5" name="直接连接符 4424">
                    <a:extLst>
                      <a:ext uri="{FF2B5EF4-FFF2-40B4-BE49-F238E27FC236}">
                        <a16:creationId xmlns:a16="http://schemas.microsoft.com/office/drawing/2014/main" id="{183E36A9-7759-3B41-6716-7406F4672765}"/>
                      </a:ext>
                    </a:extLst>
                  </p:cNvPr>
                  <p:cNvCxnSpPr>
                    <a:cxnSpLocks/>
                    <a:stCxn id="4430" idx="2"/>
                    <a:endCxn id="443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6" name="直接连接符 4425">
                    <a:extLst>
                      <a:ext uri="{FF2B5EF4-FFF2-40B4-BE49-F238E27FC236}">
                        <a16:creationId xmlns:a16="http://schemas.microsoft.com/office/drawing/2014/main" id="{BF690826-F987-4533-50BF-0DA713A9FBAD}"/>
                      </a:ext>
                    </a:extLst>
                  </p:cNvPr>
                  <p:cNvCxnSpPr>
                    <a:cxnSpLocks/>
                    <a:stCxn id="4430" idx="3"/>
                    <a:endCxn id="442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7" name="直接连接符 4426">
                    <a:extLst>
                      <a:ext uri="{FF2B5EF4-FFF2-40B4-BE49-F238E27FC236}">
                        <a16:creationId xmlns:a16="http://schemas.microsoft.com/office/drawing/2014/main" id="{16CFB814-BCCA-6469-862B-85DFC6B5DFF7}"/>
                      </a:ext>
                    </a:extLst>
                  </p:cNvPr>
                  <p:cNvCxnSpPr>
                    <a:cxnSpLocks/>
                    <a:stCxn id="4430" idx="4"/>
                    <a:endCxn id="442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39" name="组合 4338">
                <a:extLst>
                  <a:ext uri="{FF2B5EF4-FFF2-40B4-BE49-F238E27FC236}">
                    <a16:creationId xmlns:a16="http://schemas.microsoft.com/office/drawing/2014/main" id="{F96A5C87-6BFB-515A-227A-7419A3565A9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47977" y="5259732"/>
                <a:ext cx="216556" cy="213670"/>
                <a:chOff x="1661030" y="1570822"/>
                <a:chExt cx="338146" cy="333641"/>
              </a:xfrm>
            </p:grpSpPr>
            <p:sp>
              <p:nvSpPr>
                <p:cNvPr id="4388" name="流程图: 接点 4387">
                  <a:extLst>
                    <a:ext uri="{FF2B5EF4-FFF2-40B4-BE49-F238E27FC236}">
                      <a16:creationId xmlns:a16="http://schemas.microsoft.com/office/drawing/2014/main" id="{6E9159C7-C4A8-072E-DF24-BFE1B18741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89" name="组合 4388">
                  <a:extLst>
                    <a:ext uri="{FF2B5EF4-FFF2-40B4-BE49-F238E27FC236}">
                      <a16:creationId xmlns:a16="http://schemas.microsoft.com/office/drawing/2014/main" id="{FAD32F41-2371-7307-9874-90F1275D513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390" name="直接连接符 4389">
                    <a:extLst>
                      <a:ext uri="{FF2B5EF4-FFF2-40B4-BE49-F238E27FC236}">
                        <a16:creationId xmlns:a16="http://schemas.microsoft.com/office/drawing/2014/main" id="{648525AE-828E-2ADC-E3CC-61E8D6B00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1" name="直接连接符 4390">
                    <a:extLst>
                      <a:ext uri="{FF2B5EF4-FFF2-40B4-BE49-F238E27FC236}">
                        <a16:creationId xmlns:a16="http://schemas.microsoft.com/office/drawing/2014/main" id="{5FC128B5-E321-030F-51A2-DDAD686EB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92" name="组合 4391">
                    <a:extLst>
                      <a:ext uri="{FF2B5EF4-FFF2-40B4-BE49-F238E27FC236}">
                        <a16:creationId xmlns:a16="http://schemas.microsoft.com/office/drawing/2014/main" id="{98DD3C0D-1435-E8F2-C51A-89572F471C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10" name="椭圆 4409">
                      <a:extLst>
                        <a:ext uri="{FF2B5EF4-FFF2-40B4-BE49-F238E27FC236}">
                          <a16:creationId xmlns:a16="http://schemas.microsoft.com/office/drawing/2014/main" id="{67122DA1-2C71-421A-561B-771E66FC60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11" name="椭圆 4410">
                      <a:extLst>
                        <a:ext uri="{FF2B5EF4-FFF2-40B4-BE49-F238E27FC236}">
                          <a16:creationId xmlns:a16="http://schemas.microsoft.com/office/drawing/2014/main" id="{F9CFB4C2-DD5C-059F-A723-F8FCF9386F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93" name="组合 4392">
                    <a:extLst>
                      <a:ext uri="{FF2B5EF4-FFF2-40B4-BE49-F238E27FC236}">
                        <a16:creationId xmlns:a16="http://schemas.microsoft.com/office/drawing/2014/main" id="{DA7982E6-BF56-57C9-AE43-1E03D1D354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08" name="椭圆 4407">
                      <a:extLst>
                        <a:ext uri="{FF2B5EF4-FFF2-40B4-BE49-F238E27FC236}">
                          <a16:creationId xmlns:a16="http://schemas.microsoft.com/office/drawing/2014/main" id="{0E502284-8E22-2F7A-072C-93BDEFA1B2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09" name="椭圆 4408">
                      <a:extLst>
                        <a:ext uri="{FF2B5EF4-FFF2-40B4-BE49-F238E27FC236}">
                          <a16:creationId xmlns:a16="http://schemas.microsoft.com/office/drawing/2014/main" id="{BC1ED1B8-2E12-E5DA-BCED-C2996354CF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94" name="组合 4393">
                    <a:extLst>
                      <a:ext uri="{FF2B5EF4-FFF2-40B4-BE49-F238E27FC236}">
                        <a16:creationId xmlns:a16="http://schemas.microsoft.com/office/drawing/2014/main" id="{94A6FB67-EBA4-6145-AFE2-28FD887471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06" name="椭圆 4405">
                      <a:extLst>
                        <a:ext uri="{FF2B5EF4-FFF2-40B4-BE49-F238E27FC236}">
                          <a16:creationId xmlns:a16="http://schemas.microsoft.com/office/drawing/2014/main" id="{2F9586F4-1DFD-997E-A4CC-F5E21DF696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07" name="椭圆 4406">
                      <a:extLst>
                        <a:ext uri="{FF2B5EF4-FFF2-40B4-BE49-F238E27FC236}">
                          <a16:creationId xmlns:a16="http://schemas.microsoft.com/office/drawing/2014/main" id="{E27E4D9A-D3CE-00F3-E7B7-606D140068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95" name="组合 4394">
                    <a:extLst>
                      <a:ext uri="{FF2B5EF4-FFF2-40B4-BE49-F238E27FC236}">
                        <a16:creationId xmlns:a16="http://schemas.microsoft.com/office/drawing/2014/main" id="{F460DD68-0632-5A36-40FE-C61BEEC8D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404" name="椭圆 4403">
                      <a:extLst>
                        <a:ext uri="{FF2B5EF4-FFF2-40B4-BE49-F238E27FC236}">
                          <a16:creationId xmlns:a16="http://schemas.microsoft.com/office/drawing/2014/main" id="{09D81B2A-AC19-C30E-4168-EC6DB5D2B6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05" name="椭圆 4404">
                      <a:extLst>
                        <a:ext uri="{FF2B5EF4-FFF2-40B4-BE49-F238E27FC236}">
                          <a16:creationId xmlns:a16="http://schemas.microsoft.com/office/drawing/2014/main" id="{E08158E8-E00C-2308-EC5F-FC908DBC804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396" name="椭圆 4395">
                    <a:extLst>
                      <a:ext uri="{FF2B5EF4-FFF2-40B4-BE49-F238E27FC236}">
                        <a16:creationId xmlns:a16="http://schemas.microsoft.com/office/drawing/2014/main" id="{A28A950C-32D0-C8EE-7047-4ECB61364A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397" name="直接连接符 4396">
                    <a:extLst>
                      <a:ext uri="{FF2B5EF4-FFF2-40B4-BE49-F238E27FC236}">
                        <a16:creationId xmlns:a16="http://schemas.microsoft.com/office/drawing/2014/main" id="{23E33D72-CB6A-65F2-10E9-4539EC64412F}"/>
                      </a:ext>
                    </a:extLst>
                  </p:cNvPr>
                  <p:cNvCxnSpPr>
                    <a:cxnSpLocks/>
                    <a:stCxn id="4410" idx="4"/>
                    <a:endCxn id="4396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8" name="直接连接符 4397">
                    <a:extLst>
                      <a:ext uri="{FF2B5EF4-FFF2-40B4-BE49-F238E27FC236}">
                        <a16:creationId xmlns:a16="http://schemas.microsoft.com/office/drawing/2014/main" id="{89E7C278-9F9F-665A-30B8-473EF0C3A5C2}"/>
                      </a:ext>
                    </a:extLst>
                  </p:cNvPr>
                  <p:cNvCxnSpPr>
                    <a:cxnSpLocks/>
                    <a:stCxn id="4410" idx="4"/>
                    <a:endCxn id="4404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9" name="直接连接符 4398">
                    <a:extLst>
                      <a:ext uri="{FF2B5EF4-FFF2-40B4-BE49-F238E27FC236}">
                        <a16:creationId xmlns:a16="http://schemas.microsoft.com/office/drawing/2014/main" id="{FAF010DE-CFC0-53CC-1421-46F4D2708FC4}"/>
                      </a:ext>
                    </a:extLst>
                  </p:cNvPr>
                  <p:cNvCxnSpPr>
                    <a:cxnSpLocks/>
                    <a:stCxn id="4410" idx="4"/>
                    <a:endCxn id="4408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0" name="直接连接符 4399">
                    <a:extLst>
                      <a:ext uri="{FF2B5EF4-FFF2-40B4-BE49-F238E27FC236}">
                        <a16:creationId xmlns:a16="http://schemas.microsoft.com/office/drawing/2014/main" id="{DCE473E2-532A-49A1-A186-087B0E7B74B2}"/>
                      </a:ext>
                    </a:extLst>
                  </p:cNvPr>
                  <p:cNvCxnSpPr>
                    <a:cxnSpLocks/>
                    <a:stCxn id="4406" idx="1"/>
                    <a:endCxn id="4410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1" name="直接连接符 4400">
                    <a:extLst>
                      <a:ext uri="{FF2B5EF4-FFF2-40B4-BE49-F238E27FC236}">
                        <a16:creationId xmlns:a16="http://schemas.microsoft.com/office/drawing/2014/main" id="{53DA1CDB-8E17-D167-F171-FD2AA25DF74A}"/>
                      </a:ext>
                    </a:extLst>
                  </p:cNvPr>
                  <p:cNvCxnSpPr>
                    <a:cxnSpLocks/>
                    <a:stCxn id="4406" idx="2"/>
                    <a:endCxn id="4408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2" name="直接连接符 4401">
                    <a:extLst>
                      <a:ext uri="{FF2B5EF4-FFF2-40B4-BE49-F238E27FC236}">
                        <a16:creationId xmlns:a16="http://schemas.microsoft.com/office/drawing/2014/main" id="{A370EA02-3E6E-1628-CD11-189383A3D1AA}"/>
                      </a:ext>
                    </a:extLst>
                  </p:cNvPr>
                  <p:cNvCxnSpPr>
                    <a:cxnSpLocks/>
                    <a:stCxn id="4406" idx="3"/>
                    <a:endCxn id="4404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3" name="直接连接符 4402">
                    <a:extLst>
                      <a:ext uri="{FF2B5EF4-FFF2-40B4-BE49-F238E27FC236}">
                        <a16:creationId xmlns:a16="http://schemas.microsoft.com/office/drawing/2014/main" id="{C8BF5A93-AF8A-098B-AB34-1FE63E18C02E}"/>
                      </a:ext>
                    </a:extLst>
                  </p:cNvPr>
                  <p:cNvCxnSpPr>
                    <a:cxnSpLocks/>
                    <a:stCxn id="4406" idx="4"/>
                    <a:endCxn id="4396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40" name="组合 4339">
                <a:extLst>
                  <a:ext uri="{FF2B5EF4-FFF2-40B4-BE49-F238E27FC236}">
                    <a16:creationId xmlns:a16="http://schemas.microsoft.com/office/drawing/2014/main" id="{B3605CF5-2F1D-D979-1342-C05AC3532D0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7734" y="5261521"/>
                <a:ext cx="216556" cy="213670"/>
                <a:chOff x="1661030" y="1570822"/>
                <a:chExt cx="338146" cy="333641"/>
              </a:xfrm>
            </p:grpSpPr>
            <p:sp>
              <p:nvSpPr>
                <p:cNvPr id="4364" name="流程图: 接点 4363">
                  <a:extLst>
                    <a:ext uri="{FF2B5EF4-FFF2-40B4-BE49-F238E27FC236}">
                      <a16:creationId xmlns:a16="http://schemas.microsoft.com/office/drawing/2014/main" id="{B62FE656-A9D6-A655-C96E-98A12FCDD0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65" name="组合 4364">
                  <a:extLst>
                    <a:ext uri="{FF2B5EF4-FFF2-40B4-BE49-F238E27FC236}">
                      <a16:creationId xmlns:a16="http://schemas.microsoft.com/office/drawing/2014/main" id="{911B168F-B321-0AF2-A0CA-65D871487F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4366" name="直接连接符 4365">
                    <a:extLst>
                      <a:ext uri="{FF2B5EF4-FFF2-40B4-BE49-F238E27FC236}">
                        <a16:creationId xmlns:a16="http://schemas.microsoft.com/office/drawing/2014/main" id="{74BA4E7A-0E00-6223-23CC-E365924F0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67" name="直接连接符 4366">
                    <a:extLst>
                      <a:ext uri="{FF2B5EF4-FFF2-40B4-BE49-F238E27FC236}">
                        <a16:creationId xmlns:a16="http://schemas.microsoft.com/office/drawing/2014/main" id="{576B06E3-953D-B6BB-15F6-136F52565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68" name="组合 4367">
                    <a:extLst>
                      <a:ext uri="{FF2B5EF4-FFF2-40B4-BE49-F238E27FC236}">
                        <a16:creationId xmlns:a16="http://schemas.microsoft.com/office/drawing/2014/main" id="{66353115-6A52-B24E-055A-CA309BF681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86" name="椭圆 4385">
                      <a:extLst>
                        <a:ext uri="{FF2B5EF4-FFF2-40B4-BE49-F238E27FC236}">
                          <a16:creationId xmlns:a16="http://schemas.microsoft.com/office/drawing/2014/main" id="{EA0DB233-E266-232F-F96E-4F4D8B18FE0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87" name="椭圆 4386">
                      <a:extLst>
                        <a:ext uri="{FF2B5EF4-FFF2-40B4-BE49-F238E27FC236}">
                          <a16:creationId xmlns:a16="http://schemas.microsoft.com/office/drawing/2014/main" id="{C30F4115-0CC0-4CA8-ACEB-45C0A3196A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69" name="组合 4368">
                    <a:extLst>
                      <a:ext uri="{FF2B5EF4-FFF2-40B4-BE49-F238E27FC236}">
                        <a16:creationId xmlns:a16="http://schemas.microsoft.com/office/drawing/2014/main" id="{6745F490-E449-B233-A428-1265CE9ABC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84" name="椭圆 4383">
                      <a:extLst>
                        <a:ext uri="{FF2B5EF4-FFF2-40B4-BE49-F238E27FC236}">
                          <a16:creationId xmlns:a16="http://schemas.microsoft.com/office/drawing/2014/main" id="{AF74735C-C726-AA2F-F6EC-73CC9D49DB6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85" name="椭圆 4384">
                      <a:extLst>
                        <a:ext uri="{FF2B5EF4-FFF2-40B4-BE49-F238E27FC236}">
                          <a16:creationId xmlns:a16="http://schemas.microsoft.com/office/drawing/2014/main" id="{BEBE734B-8213-C596-0E54-5C57362A828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70" name="组合 4369">
                    <a:extLst>
                      <a:ext uri="{FF2B5EF4-FFF2-40B4-BE49-F238E27FC236}">
                        <a16:creationId xmlns:a16="http://schemas.microsoft.com/office/drawing/2014/main" id="{CA67C606-F830-B1D2-22C6-ED27EB12841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82" name="椭圆 4381">
                      <a:extLst>
                        <a:ext uri="{FF2B5EF4-FFF2-40B4-BE49-F238E27FC236}">
                          <a16:creationId xmlns:a16="http://schemas.microsoft.com/office/drawing/2014/main" id="{35DBA212-A126-8321-74FA-C0A3BDC3828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83" name="椭圆 4382">
                      <a:extLst>
                        <a:ext uri="{FF2B5EF4-FFF2-40B4-BE49-F238E27FC236}">
                          <a16:creationId xmlns:a16="http://schemas.microsoft.com/office/drawing/2014/main" id="{F5673F19-E7FA-92EC-0E39-517E5012F76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4371" name="组合 4370">
                    <a:extLst>
                      <a:ext uri="{FF2B5EF4-FFF2-40B4-BE49-F238E27FC236}">
                        <a16:creationId xmlns:a16="http://schemas.microsoft.com/office/drawing/2014/main" id="{ACEE4256-7164-A6A7-A67B-87C2D18781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4380" name="椭圆 4379">
                      <a:extLst>
                        <a:ext uri="{FF2B5EF4-FFF2-40B4-BE49-F238E27FC236}">
                          <a16:creationId xmlns:a16="http://schemas.microsoft.com/office/drawing/2014/main" id="{FB068022-74D5-CC4C-5501-B54F448609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81" name="椭圆 4380">
                      <a:extLst>
                        <a:ext uri="{FF2B5EF4-FFF2-40B4-BE49-F238E27FC236}">
                          <a16:creationId xmlns:a16="http://schemas.microsoft.com/office/drawing/2014/main" id="{671DBEFE-73CF-8A02-F10E-FD44A3CC9E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372" name="椭圆 4371">
                    <a:extLst>
                      <a:ext uri="{FF2B5EF4-FFF2-40B4-BE49-F238E27FC236}">
                        <a16:creationId xmlns:a16="http://schemas.microsoft.com/office/drawing/2014/main" id="{318402C0-6CB8-9D4A-0F6C-CF56E43310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373" name="直接连接符 4372">
                    <a:extLst>
                      <a:ext uri="{FF2B5EF4-FFF2-40B4-BE49-F238E27FC236}">
                        <a16:creationId xmlns:a16="http://schemas.microsoft.com/office/drawing/2014/main" id="{593C15F8-8B3E-8425-B037-CA6DE0760207}"/>
                      </a:ext>
                    </a:extLst>
                  </p:cNvPr>
                  <p:cNvCxnSpPr>
                    <a:cxnSpLocks/>
                    <a:stCxn id="4386" idx="4"/>
                    <a:endCxn id="4372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4" name="直接连接符 4373">
                    <a:extLst>
                      <a:ext uri="{FF2B5EF4-FFF2-40B4-BE49-F238E27FC236}">
                        <a16:creationId xmlns:a16="http://schemas.microsoft.com/office/drawing/2014/main" id="{AE53345C-EF1E-25F6-1D1F-683938D5D28F}"/>
                      </a:ext>
                    </a:extLst>
                  </p:cNvPr>
                  <p:cNvCxnSpPr>
                    <a:cxnSpLocks/>
                    <a:stCxn id="4386" idx="4"/>
                    <a:endCxn id="4380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5" name="直接连接符 4374">
                    <a:extLst>
                      <a:ext uri="{FF2B5EF4-FFF2-40B4-BE49-F238E27FC236}">
                        <a16:creationId xmlns:a16="http://schemas.microsoft.com/office/drawing/2014/main" id="{E65D8F8B-105B-1E14-CAAD-9E5501C5D85E}"/>
                      </a:ext>
                    </a:extLst>
                  </p:cNvPr>
                  <p:cNvCxnSpPr>
                    <a:cxnSpLocks/>
                    <a:stCxn id="4386" idx="4"/>
                    <a:endCxn id="4384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6" name="直接连接符 4375">
                    <a:extLst>
                      <a:ext uri="{FF2B5EF4-FFF2-40B4-BE49-F238E27FC236}">
                        <a16:creationId xmlns:a16="http://schemas.microsoft.com/office/drawing/2014/main" id="{FEB480D3-BBFA-E68A-751A-A02986B9E7C7}"/>
                      </a:ext>
                    </a:extLst>
                  </p:cNvPr>
                  <p:cNvCxnSpPr>
                    <a:cxnSpLocks/>
                    <a:stCxn id="4382" idx="1"/>
                    <a:endCxn id="4386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7" name="直接连接符 4376">
                    <a:extLst>
                      <a:ext uri="{FF2B5EF4-FFF2-40B4-BE49-F238E27FC236}">
                        <a16:creationId xmlns:a16="http://schemas.microsoft.com/office/drawing/2014/main" id="{D12AF3A6-EAFB-3632-F97B-D0AA828EC904}"/>
                      </a:ext>
                    </a:extLst>
                  </p:cNvPr>
                  <p:cNvCxnSpPr>
                    <a:cxnSpLocks/>
                    <a:stCxn id="4382" idx="2"/>
                    <a:endCxn id="4384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8" name="直接连接符 4377">
                    <a:extLst>
                      <a:ext uri="{FF2B5EF4-FFF2-40B4-BE49-F238E27FC236}">
                        <a16:creationId xmlns:a16="http://schemas.microsoft.com/office/drawing/2014/main" id="{BC64DE81-227C-3B8E-436F-DC4CC9115F10}"/>
                      </a:ext>
                    </a:extLst>
                  </p:cNvPr>
                  <p:cNvCxnSpPr>
                    <a:cxnSpLocks/>
                    <a:stCxn id="4382" idx="3"/>
                    <a:endCxn id="4380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9" name="直接连接符 4378">
                    <a:extLst>
                      <a:ext uri="{FF2B5EF4-FFF2-40B4-BE49-F238E27FC236}">
                        <a16:creationId xmlns:a16="http://schemas.microsoft.com/office/drawing/2014/main" id="{28DA33F0-523F-619C-0195-3394E379CD04}"/>
                      </a:ext>
                    </a:extLst>
                  </p:cNvPr>
                  <p:cNvCxnSpPr>
                    <a:cxnSpLocks/>
                    <a:stCxn id="4382" idx="4"/>
                    <a:endCxn id="4372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341" name="图形 4340" descr="法院">
                <a:extLst>
                  <a:ext uri="{FF2B5EF4-FFF2-40B4-BE49-F238E27FC236}">
                    <a16:creationId xmlns:a16="http://schemas.microsoft.com/office/drawing/2014/main" id="{5DE32122-6457-2CD6-CFF3-9CE000849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04858" y="4706122"/>
                <a:ext cx="496600" cy="496598"/>
              </a:xfrm>
              <a:prstGeom prst="rect">
                <a:avLst/>
              </a:prstGeom>
            </p:spPr>
          </p:pic>
          <p:grpSp>
            <p:nvGrpSpPr>
              <p:cNvPr id="4342" name="组合 4341">
                <a:extLst>
                  <a:ext uri="{FF2B5EF4-FFF2-40B4-BE49-F238E27FC236}">
                    <a16:creationId xmlns:a16="http://schemas.microsoft.com/office/drawing/2014/main" id="{87E8D027-874F-8836-2808-6C7FD28AFD35}"/>
                  </a:ext>
                </a:extLst>
              </p:cNvPr>
              <p:cNvGrpSpPr/>
              <p:nvPr/>
            </p:nvGrpSpPr>
            <p:grpSpPr>
              <a:xfrm flipH="1">
                <a:off x="2130969" y="4777719"/>
                <a:ext cx="405616" cy="348990"/>
                <a:chOff x="2435511" y="1041160"/>
                <a:chExt cx="3103508" cy="2801596"/>
              </a:xfrm>
            </p:grpSpPr>
            <p:sp>
              <p:nvSpPr>
                <p:cNvPr id="4345" name="流程图: 接点 4344">
                  <a:extLst>
                    <a:ext uri="{FF2B5EF4-FFF2-40B4-BE49-F238E27FC236}">
                      <a16:creationId xmlns:a16="http://schemas.microsoft.com/office/drawing/2014/main" id="{D0C8E1D8-7491-D15B-C48C-339F10D8536F}"/>
                    </a:ext>
                  </a:extLst>
                </p:cNvPr>
                <p:cNvSpPr/>
                <p:nvPr/>
              </p:nvSpPr>
              <p:spPr>
                <a:xfrm>
                  <a:off x="2435511" y="1560115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46" name="流程图: 接点 4345">
                  <a:extLst>
                    <a:ext uri="{FF2B5EF4-FFF2-40B4-BE49-F238E27FC236}">
                      <a16:creationId xmlns:a16="http://schemas.microsoft.com/office/drawing/2014/main" id="{DDB24A15-9B43-1362-A7B5-12C7F1106291}"/>
                    </a:ext>
                  </a:extLst>
                </p:cNvPr>
                <p:cNvSpPr/>
                <p:nvPr/>
              </p:nvSpPr>
              <p:spPr>
                <a:xfrm>
                  <a:off x="2435511" y="2626915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47" name="流程图: 接点 4346">
                  <a:extLst>
                    <a:ext uri="{FF2B5EF4-FFF2-40B4-BE49-F238E27FC236}">
                      <a16:creationId xmlns:a16="http://schemas.microsoft.com/office/drawing/2014/main" id="{18ABAB39-4A43-48ED-3B68-88AE486F0E53}"/>
                    </a:ext>
                  </a:extLst>
                </p:cNvPr>
                <p:cNvSpPr/>
                <p:nvPr/>
              </p:nvSpPr>
              <p:spPr>
                <a:xfrm>
                  <a:off x="3627265" y="1041160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48" name="流程图: 接点 4347">
                  <a:extLst>
                    <a:ext uri="{FF2B5EF4-FFF2-40B4-BE49-F238E27FC236}">
                      <a16:creationId xmlns:a16="http://schemas.microsoft.com/office/drawing/2014/main" id="{7A3BA13F-754A-602C-5ED4-E264CF94ECFD}"/>
                    </a:ext>
                  </a:extLst>
                </p:cNvPr>
                <p:cNvSpPr/>
                <p:nvPr/>
              </p:nvSpPr>
              <p:spPr>
                <a:xfrm>
                  <a:off x="3627265" y="2081958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49" name="流程图: 接点 4348">
                  <a:extLst>
                    <a:ext uri="{FF2B5EF4-FFF2-40B4-BE49-F238E27FC236}">
                      <a16:creationId xmlns:a16="http://schemas.microsoft.com/office/drawing/2014/main" id="{FDC0A267-70DA-0576-AE86-B6F2926A563D}"/>
                    </a:ext>
                  </a:extLst>
                </p:cNvPr>
                <p:cNvSpPr/>
                <p:nvPr/>
              </p:nvSpPr>
              <p:spPr>
                <a:xfrm>
                  <a:off x="3627265" y="3122756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50" name="流程图: 接点 4349">
                  <a:extLst>
                    <a:ext uri="{FF2B5EF4-FFF2-40B4-BE49-F238E27FC236}">
                      <a16:creationId xmlns:a16="http://schemas.microsoft.com/office/drawing/2014/main" id="{5365C802-722F-3EA2-ABDF-025EE329CECD}"/>
                    </a:ext>
                  </a:extLst>
                </p:cNvPr>
                <p:cNvSpPr/>
                <p:nvPr/>
              </p:nvSpPr>
              <p:spPr>
                <a:xfrm>
                  <a:off x="4819019" y="1560115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51" name="流程图: 接点 4350">
                  <a:extLst>
                    <a:ext uri="{FF2B5EF4-FFF2-40B4-BE49-F238E27FC236}">
                      <a16:creationId xmlns:a16="http://schemas.microsoft.com/office/drawing/2014/main" id="{F1A7218B-A481-B9D7-1C34-46041382C0CE}"/>
                    </a:ext>
                  </a:extLst>
                </p:cNvPr>
                <p:cNvSpPr/>
                <p:nvPr/>
              </p:nvSpPr>
              <p:spPr>
                <a:xfrm>
                  <a:off x="4819019" y="2626915"/>
                  <a:ext cx="720000" cy="720000"/>
                </a:xfrm>
                <a:prstGeom prst="flowChartConnector">
                  <a:avLst/>
                </a:prstGeom>
                <a:solidFill>
                  <a:srgbClr val="F4B183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52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4352" name="直接连接符 4351">
                  <a:extLst>
                    <a:ext uri="{FF2B5EF4-FFF2-40B4-BE49-F238E27FC236}">
                      <a16:creationId xmlns:a16="http://schemas.microsoft.com/office/drawing/2014/main" id="{E610847D-5264-37AE-E6F4-E23A00767F7C}"/>
                    </a:ext>
                  </a:extLst>
                </p:cNvPr>
                <p:cNvCxnSpPr>
                  <a:cxnSpLocks/>
                  <a:stCxn id="4347" idx="2"/>
                  <a:endCxn id="4345" idx="7"/>
                </p:cNvCxnSpPr>
                <p:nvPr/>
              </p:nvCxnSpPr>
              <p:spPr>
                <a:xfrm flipH="1">
                  <a:off x="3050069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3" name="直接连接符 4352">
                  <a:extLst>
                    <a:ext uri="{FF2B5EF4-FFF2-40B4-BE49-F238E27FC236}">
                      <a16:creationId xmlns:a16="http://schemas.microsoft.com/office/drawing/2014/main" id="{83BC55C6-30C3-FA79-8AAF-386289494BF9}"/>
                    </a:ext>
                  </a:extLst>
                </p:cNvPr>
                <p:cNvCxnSpPr>
                  <a:cxnSpLocks/>
                  <a:stCxn id="4348" idx="1"/>
                  <a:endCxn id="4345" idx="6"/>
                </p:cNvCxnSpPr>
                <p:nvPr/>
              </p:nvCxnSpPr>
              <p:spPr>
                <a:xfrm flipH="1" flipV="1">
                  <a:off x="3155511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4" name="直接连接符 4353">
                  <a:extLst>
                    <a:ext uri="{FF2B5EF4-FFF2-40B4-BE49-F238E27FC236}">
                      <a16:creationId xmlns:a16="http://schemas.microsoft.com/office/drawing/2014/main" id="{D3B1CA2A-0FFB-EC0D-E96A-6338137C1A76}"/>
                    </a:ext>
                  </a:extLst>
                </p:cNvPr>
                <p:cNvCxnSpPr>
                  <a:cxnSpLocks/>
                  <a:stCxn id="4349" idx="1"/>
                  <a:endCxn id="4345" idx="5"/>
                </p:cNvCxnSpPr>
                <p:nvPr/>
              </p:nvCxnSpPr>
              <p:spPr>
                <a:xfrm flipH="1" flipV="1">
                  <a:off x="3050069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5" name="直接连接符 4354">
                  <a:extLst>
                    <a:ext uri="{FF2B5EF4-FFF2-40B4-BE49-F238E27FC236}">
                      <a16:creationId xmlns:a16="http://schemas.microsoft.com/office/drawing/2014/main" id="{7490EB33-5617-4681-866C-96FAFFB15F3D}"/>
                    </a:ext>
                  </a:extLst>
                </p:cNvPr>
                <p:cNvCxnSpPr>
                  <a:cxnSpLocks/>
                  <a:stCxn id="4347" idx="3"/>
                  <a:endCxn id="4346" idx="7"/>
                </p:cNvCxnSpPr>
                <p:nvPr/>
              </p:nvCxnSpPr>
              <p:spPr>
                <a:xfrm flipH="1">
                  <a:off x="3050069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6" name="直接连接符 4355">
                  <a:extLst>
                    <a:ext uri="{FF2B5EF4-FFF2-40B4-BE49-F238E27FC236}">
                      <a16:creationId xmlns:a16="http://schemas.microsoft.com/office/drawing/2014/main" id="{8CFD2DB1-83D9-5FE6-A40F-71BF95D38847}"/>
                    </a:ext>
                  </a:extLst>
                </p:cNvPr>
                <p:cNvCxnSpPr>
                  <a:cxnSpLocks/>
                  <a:stCxn id="4348" idx="3"/>
                  <a:endCxn id="4346" idx="6"/>
                </p:cNvCxnSpPr>
                <p:nvPr/>
              </p:nvCxnSpPr>
              <p:spPr>
                <a:xfrm flipH="1">
                  <a:off x="3155511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7" name="直接连接符 4356">
                  <a:extLst>
                    <a:ext uri="{FF2B5EF4-FFF2-40B4-BE49-F238E27FC236}">
                      <a16:creationId xmlns:a16="http://schemas.microsoft.com/office/drawing/2014/main" id="{6A2E940E-FDBF-F101-4B0D-D389799D043F}"/>
                    </a:ext>
                  </a:extLst>
                </p:cNvPr>
                <p:cNvCxnSpPr>
                  <a:cxnSpLocks/>
                  <a:stCxn id="4349" idx="2"/>
                  <a:endCxn id="4346" idx="5"/>
                </p:cNvCxnSpPr>
                <p:nvPr/>
              </p:nvCxnSpPr>
              <p:spPr>
                <a:xfrm flipH="1" flipV="1">
                  <a:off x="3050069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8" name="直接连接符 4357">
                  <a:extLst>
                    <a:ext uri="{FF2B5EF4-FFF2-40B4-BE49-F238E27FC236}">
                      <a16:creationId xmlns:a16="http://schemas.microsoft.com/office/drawing/2014/main" id="{4F9A2199-739F-7B5D-D683-E97A773E26C4}"/>
                    </a:ext>
                  </a:extLst>
                </p:cNvPr>
                <p:cNvCxnSpPr>
                  <a:cxnSpLocks/>
                  <a:stCxn id="4350" idx="1"/>
                  <a:endCxn id="4347" idx="6"/>
                </p:cNvCxnSpPr>
                <p:nvPr/>
              </p:nvCxnSpPr>
              <p:spPr>
                <a:xfrm flipH="1" flipV="1">
                  <a:off x="4347265" y="1401160"/>
                  <a:ext cx="577196" cy="264397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59" name="直接连接符 4358">
                  <a:extLst>
                    <a:ext uri="{FF2B5EF4-FFF2-40B4-BE49-F238E27FC236}">
                      <a16:creationId xmlns:a16="http://schemas.microsoft.com/office/drawing/2014/main" id="{7B983181-54F7-7D04-689B-E29D0721F627}"/>
                    </a:ext>
                  </a:extLst>
                </p:cNvPr>
                <p:cNvCxnSpPr>
                  <a:cxnSpLocks/>
                  <a:stCxn id="4350" idx="2"/>
                  <a:endCxn id="4348" idx="7"/>
                </p:cNvCxnSpPr>
                <p:nvPr/>
              </p:nvCxnSpPr>
              <p:spPr>
                <a:xfrm flipH="1">
                  <a:off x="4241823" y="1920115"/>
                  <a:ext cx="577196" cy="26728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0" name="直接连接符 4359">
                  <a:extLst>
                    <a:ext uri="{FF2B5EF4-FFF2-40B4-BE49-F238E27FC236}">
                      <a16:creationId xmlns:a16="http://schemas.microsoft.com/office/drawing/2014/main" id="{DE3714AF-7B4B-38BD-68F9-B3A2634DCDAD}"/>
                    </a:ext>
                  </a:extLst>
                </p:cNvPr>
                <p:cNvCxnSpPr>
                  <a:cxnSpLocks/>
                  <a:stCxn id="4351" idx="2"/>
                  <a:endCxn id="4348" idx="5"/>
                </p:cNvCxnSpPr>
                <p:nvPr/>
              </p:nvCxnSpPr>
              <p:spPr>
                <a:xfrm flipH="1" flipV="1">
                  <a:off x="4241823" y="2696516"/>
                  <a:ext cx="577196" cy="29039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1" name="直接连接符 4360">
                  <a:extLst>
                    <a:ext uri="{FF2B5EF4-FFF2-40B4-BE49-F238E27FC236}">
                      <a16:creationId xmlns:a16="http://schemas.microsoft.com/office/drawing/2014/main" id="{32914CD6-03A2-7467-AF05-BE4A3796B981}"/>
                    </a:ext>
                  </a:extLst>
                </p:cNvPr>
                <p:cNvCxnSpPr>
                  <a:cxnSpLocks/>
                  <a:stCxn id="4351" idx="1"/>
                  <a:endCxn id="4347" idx="5"/>
                </p:cNvCxnSpPr>
                <p:nvPr/>
              </p:nvCxnSpPr>
              <p:spPr>
                <a:xfrm flipH="1" flipV="1">
                  <a:off x="4241823" y="1655718"/>
                  <a:ext cx="682638" cy="1076639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2" name="直接连接符 4361">
                  <a:extLst>
                    <a:ext uri="{FF2B5EF4-FFF2-40B4-BE49-F238E27FC236}">
                      <a16:creationId xmlns:a16="http://schemas.microsoft.com/office/drawing/2014/main" id="{8FFBAAD1-CD84-1A91-FBDF-186893AEDB5E}"/>
                    </a:ext>
                  </a:extLst>
                </p:cNvPr>
                <p:cNvCxnSpPr>
                  <a:cxnSpLocks/>
                  <a:stCxn id="4350" idx="3"/>
                  <a:endCxn id="4349" idx="7"/>
                </p:cNvCxnSpPr>
                <p:nvPr/>
              </p:nvCxnSpPr>
              <p:spPr>
                <a:xfrm flipH="1">
                  <a:off x="4241823" y="2174673"/>
                  <a:ext cx="682638" cy="1053525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63" name="直接连接符 4362">
                  <a:extLst>
                    <a:ext uri="{FF2B5EF4-FFF2-40B4-BE49-F238E27FC236}">
                      <a16:creationId xmlns:a16="http://schemas.microsoft.com/office/drawing/2014/main" id="{E397C4EA-3AE3-5367-8380-D1636C188A5C}"/>
                    </a:ext>
                  </a:extLst>
                </p:cNvPr>
                <p:cNvCxnSpPr>
                  <a:cxnSpLocks/>
                  <a:stCxn id="4351" idx="3"/>
                  <a:endCxn id="4349" idx="6"/>
                </p:cNvCxnSpPr>
                <p:nvPr/>
              </p:nvCxnSpPr>
              <p:spPr>
                <a:xfrm flipH="1">
                  <a:off x="4347265" y="3241473"/>
                  <a:ext cx="577196" cy="241283"/>
                </a:xfrm>
                <a:prstGeom prst="line">
                  <a:avLst/>
                </a:prstGeom>
                <a:ln w="15875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3" name="文本框 4342">
                    <a:extLst>
                      <a:ext uri="{FF2B5EF4-FFF2-40B4-BE49-F238E27FC236}">
                        <a16:creationId xmlns:a16="http://schemas.microsoft.com/office/drawing/2014/main" id="{8BF3087D-5020-BF22-227F-5BDDE3E602B6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6830" algn="ctr">
                      <a:lnSpc>
                        <a:spcPct val="150000"/>
                      </a:lnSpc>
                      <a:spcBef>
                        <a:spcPts val="1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⋯</m:t>
                          </m:r>
                        </m:oMath>
                      </m:oMathPara>
                    </a14:m>
                    <a:endParaRPr lang="en-US" altLang="zh-CN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343" name="文本框 4342">
                    <a:extLst>
                      <a:ext uri="{FF2B5EF4-FFF2-40B4-BE49-F238E27FC236}">
                        <a16:creationId xmlns:a16="http://schemas.microsoft.com/office/drawing/2014/main" id="{8BF3087D-5020-BF22-227F-5BDDE3E60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209" y="5139115"/>
                    <a:ext cx="227791" cy="4154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44" name="文本框 4343">
                <a:extLst>
                  <a:ext uri="{FF2B5EF4-FFF2-40B4-BE49-F238E27FC236}">
                    <a16:creationId xmlns:a16="http://schemas.microsoft.com/office/drawing/2014/main" id="{9E6AEF14-5122-34DB-DC85-9817E4EEF7D4}"/>
                  </a:ext>
                </a:extLst>
              </p:cNvPr>
              <p:cNvSpPr txBox="1"/>
              <p:nvPr/>
            </p:nvSpPr>
            <p:spPr>
              <a:xfrm>
                <a:off x="1471345" y="5434803"/>
                <a:ext cx="1111156" cy="343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zh-CN" alt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本地图数据</a:t>
                </a:r>
                <a:endParaRPr lang="en-US" altLang="zh-CN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36" name="文本框 4435">
              <a:extLst>
                <a:ext uri="{FF2B5EF4-FFF2-40B4-BE49-F238E27FC236}">
                  <a16:creationId xmlns:a16="http://schemas.microsoft.com/office/drawing/2014/main" id="{E62EC640-FF8F-347F-C18E-D452B94157F0}"/>
                </a:ext>
              </a:extLst>
            </p:cNvPr>
            <p:cNvSpPr txBox="1"/>
            <p:nvPr/>
          </p:nvSpPr>
          <p:spPr>
            <a:xfrm>
              <a:off x="8398488" y="4574949"/>
              <a:ext cx="828139" cy="282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437" name="文本框 4436">
              <a:extLst>
                <a:ext uri="{FF2B5EF4-FFF2-40B4-BE49-F238E27FC236}">
                  <a16:creationId xmlns:a16="http://schemas.microsoft.com/office/drawing/2014/main" id="{8FE898FF-6003-301E-AF82-4CBB5D56F312}"/>
                </a:ext>
              </a:extLst>
            </p:cNvPr>
            <p:cNvSpPr txBox="1"/>
            <p:nvPr/>
          </p:nvSpPr>
          <p:spPr>
            <a:xfrm>
              <a:off x="9833767" y="4578420"/>
              <a:ext cx="828139" cy="282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pic>
          <p:nvPicPr>
            <p:cNvPr id="4438" name="图片 4437" descr="手机屏幕的截图&#10;&#10;描述已自动生成">
              <a:extLst>
                <a:ext uri="{FF2B5EF4-FFF2-40B4-BE49-F238E27FC236}">
                  <a16:creationId xmlns:a16="http://schemas.microsoft.com/office/drawing/2014/main" id="{56961F9E-4ECC-4AB7-4110-B3DCAA65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136" y="3809923"/>
              <a:ext cx="574728" cy="574727"/>
            </a:xfrm>
            <a:prstGeom prst="rect">
              <a:avLst/>
            </a:prstGeom>
          </p:spPr>
        </p:pic>
        <p:cxnSp>
          <p:nvCxnSpPr>
            <p:cNvPr id="4439" name="直接箭头连接符 4438">
              <a:extLst>
                <a:ext uri="{FF2B5EF4-FFF2-40B4-BE49-F238E27FC236}">
                  <a16:creationId xmlns:a16="http://schemas.microsoft.com/office/drawing/2014/main" id="{A8B5D10C-3312-E479-DE15-A32229291477}"/>
                </a:ext>
              </a:extLst>
            </p:cNvPr>
            <p:cNvCxnSpPr>
              <a:stCxn id="4436" idx="0"/>
              <a:endCxn id="4438" idx="2"/>
            </p:cNvCxnSpPr>
            <p:nvPr/>
          </p:nvCxnSpPr>
          <p:spPr>
            <a:xfrm flipH="1" flipV="1">
              <a:off x="8812500" y="4384650"/>
              <a:ext cx="57" cy="190298"/>
            </a:xfrm>
            <a:prstGeom prst="straightConnector1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0" name="连接符: 肘形 4439">
              <a:extLst>
                <a:ext uri="{FF2B5EF4-FFF2-40B4-BE49-F238E27FC236}">
                  <a16:creationId xmlns:a16="http://schemas.microsoft.com/office/drawing/2014/main" id="{FF93C762-AA7F-6B71-B7D4-2C81077285A6}"/>
                </a:ext>
              </a:extLst>
            </p:cNvPr>
            <p:cNvCxnSpPr>
              <a:cxnSpLocks/>
              <a:stCxn id="4135" idx="0"/>
              <a:endCxn id="4438" idx="1"/>
            </p:cNvCxnSpPr>
            <p:nvPr/>
          </p:nvCxnSpPr>
          <p:spPr>
            <a:xfrm rot="5400000" flipH="1" flipV="1">
              <a:off x="7724165" y="3773979"/>
              <a:ext cx="477662" cy="1124279"/>
            </a:xfrm>
            <a:prstGeom prst="bentConnector2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1" name="连接符: 肘形 4440">
              <a:extLst>
                <a:ext uri="{FF2B5EF4-FFF2-40B4-BE49-F238E27FC236}">
                  <a16:creationId xmlns:a16="http://schemas.microsoft.com/office/drawing/2014/main" id="{C7C98787-7841-51AA-C119-4DA2F652E070}"/>
                </a:ext>
              </a:extLst>
            </p:cNvPr>
            <p:cNvCxnSpPr>
              <a:cxnSpLocks/>
              <a:stCxn id="4437" idx="0"/>
              <a:endCxn id="4438" idx="3"/>
            </p:cNvCxnSpPr>
            <p:nvPr/>
          </p:nvCxnSpPr>
          <p:spPr>
            <a:xfrm rot="16200000" flipV="1">
              <a:off x="9433285" y="3763867"/>
              <a:ext cx="481133" cy="1147973"/>
            </a:xfrm>
            <a:prstGeom prst="bentConnector2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11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EB80827-599F-BF91-156D-95341C605A1F}"/>
              </a:ext>
            </a:extLst>
          </p:cNvPr>
          <p:cNvSpPr/>
          <p:nvPr/>
        </p:nvSpPr>
        <p:spPr>
          <a:xfrm>
            <a:off x="616412" y="971076"/>
            <a:ext cx="4498262" cy="3138959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挑战一：端到端的半监督图学习方法</a:t>
            </a:r>
          </a:p>
        </p:txBody>
      </p:sp>
      <p:sp>
        <p:nvSpPr>
          <p:cNvPr id="3238" name="矩形: 圆角 3237">
            <a:extLst>
              <a:ext uri="{FF2B5EF4-FFF2-40B4-BE49-F238E27FC236}">
                <a16:creationId xmlns:a16="http://schemas.microsoft.com/office/drawing/2014/main" id="{C5AC2662-DA13-D195-7D3F-AE71D4EF78C1}"/>
              </a:ext>
            </a:extLst>
          </p:cNvPr>
          <p:cNvSpPr/>
          <p:nvPr/>
        </p:nvSpPr>
        <p:spPr>
          <a:xfrm>
            <a:off x="6187903" y="3605225"/>
            <a:ext cx="5290120" cy="2586767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0" name="文本框 3239">
            <a:extLst>
              <a:ext uri="{FF2B5EF4-FFF2-40B4-BE49-F238E27FC236}">
                <a16:creationId xmlns:a16="http://schemas.microsoft.com/office/drawing/2014/main" id="{689AB6C4-95F6-8CE0-D3F0-D3EEE9EE934E}"/>
              </a:ext>
            </a:extLst>
          </p:cNvPr>
          <p:cNvSpPr txBox="1"/>
          <p:nvPr/>
        </p:nvSpPr>
        <p:spPr>
          <a:xfrm>
            <a:off x="1747470" y="1200336"/>
            <a:ext cx="444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有标签图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42" name="矩形: 圆角 3241">
            <a:extLst>
              <a:ext uri="{FF2B5EF4-FFF2-40B4-BE49-F238E27FC236}">
                <a16:creationId xmlns:a16="http://schemas.microsoft.com/office/drawing/2014/main" id="{5DABEC46-9022-D3B5-4F7E-9498359897D2}"/>
              </a:ext>
            </a:extLst>
          </p:cNvPr>
          <p:cNvSpPr/>
          <p:nvPr/>
        </p:nvSpPr>
        <p:spPr>
          <a:xfrm>
            <a:off x="1625175" y="2643651"/>
            <a:ext cx="3152882" cy="1272060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44" name="组合 3243">
            <a:extLst>
              <a:ext uri="{FF2B5EF4-FFF2-40B4-BE49-F238E27FC236}">
                <a16:creationId xmlns:a16="http://schemas.microsoft.com/office/drawing/2014/main" id="{A8805C86-DA5C-283C-DBB9-071A2AADE420}"/>
              </a:ext>
            </a:extLst>
          </p:cNvPr>
          <p:cNvGrpSpPr>
            <a:grpSpLocks/>
          </p:cNvGrpSpPr>
          <p:nvPr/>
        </p:nvGrpSpPr>
        <p:grpSpPr>
          <a:xfrm>
            <a:off x="2470026" y="2739153"/>
            <a:ext cx="408792" cy="403344"/>
            <a:chOff x="1661030" y="1570822"/>
            <a:chExt cx="338146" cy="333641"/>
          </a:xfrm>
        </p:grpSpPr>
        <p:sp>
          <p:nvSpPr>
            <p:cNvPr id="3533" name="流程图: 接点 3532">
              <a:extLst>
                <a:ext uri="{FF2B5EF4-FFF2-40B4-BE49-F238E27FC236}">
                  <a16:creationId xmlns:a16="http://schemas.microsoft.com/office/drawing/2014/main" id="{96F1EEE1-6A65-D470-F697-2C6F54E516F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534" name="组合 3533">
              <a:extLst>
                <a:ext uri="{FF2B5EF4-FFF2-40B4-BE49-F238E27FC236}">
                  <a16:creationId xmlns:a16="http://schemas.microsoft.com/office/drawing/2014/main" id="{FB8E162B-0724-6B67-45E5-F2685907FA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535" name="直接连接符 3534">
                <a:extLst>
                  <a:ext uri="{FF2B5EF4-FFF2-40B4-BE49-F238E27FC236}">
                    <a16:creationId xmlns:a16="http://schemas.microsoft.com/office/drawing/2014/main" id="{03507E99-BDEC-1329-EB32-EEDD24053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6" name="直接连接符 3535">
                <a:extLst>
                  <a:ext uri="{FF2B5EF4-FFF2-40B4-BE49-F238E27FC236}">
                    <a16:creationId xmlns:a16="http://schemas.microsoft.com/office/drawing/2014/main" id="{1BE74224-8137-B6A0-47F9-661F6BFA6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7" name="组合 3536">
                <a:extLst>
                  <a:ext uri="{FF2B5EF4-FFF2-40B4-BE49-F238E27FC236}">
                    <a16:creationId xmlns:a16="http://schemas.microsoft.com/office/drawing/2014/main" id="{783F6855-B034-28EE-7768-C4487FA1663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55" name="椭圆 3554">
                  <a:extLst>
                    <a:ext uri="{FF2B5EF4-FFF2-40B4-BE49-F238E27FC236}">
                      <a16:creationId xmlns:a16="http://schemas.microsoft.com/office/drawing/2014/main" id="{7877F555-FC0B-82FA-FBFB-86E737A93C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56" name="椭圆 3555">
                  <a:extLst>
                    <a:ext uri="{FF2B5EF4-FFF2-40B4-BE49-F238E27FC236}">
                      <a16:creationId xmlns:a16="http://schemas.microsoft.com/office/drawing/2014/main" id="{4B92EC11-B1B8-4774-01E1-A1EE000670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38" name="组合 3537">
                <a:extLst>
                  <a:ext uri="{FF2B5EF4-FFF2-40B4-BE49-F238E27FC236}">
                    <a16:creationId xmlns:a16="http://schemas.microsoft.com/office/drawing/2014/main" id="{D157260E-15AE-E538-01DD-F1B8C1C55D1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53" name="椭圆 3552">
                  <a:extLst>
                    <a:ext uri="{FF2B5EF4-FFF2-40B4-BE49-F238E27FC236}">
                      <a16:creationId xmlns:a16="http://schemas.microsoft.com/office/drawing/2014/main" id="{D5E7CBF2-4360-47B8-4E74-F558BAA8AE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54" name="椭圆 3553">
                  <a:extLst>
                    <a:ext uri="{FF2B5EF4-FFF2-40B4-BE49-F238E27FC236}">
                      <a16:creationId xmlns:a16="http://schemas.microsoft.com/office/drawing/2014/main" id="{E5B9405D-1C4E-8822-B212-8FE223DBA3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39" name="组合 3538">
                <a:extLst>
                  <a:ext uri="{FF2B5EF4-FFF2-40B4-BE49-F238E27FC236}">
                    <a16:creationId xmlns:a16="http://schemas.microsoft.com/office/drawing/2014/main" id="{F7825313-3488-92A1-F890-262AF711225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51" name="椭圆 3550">
                  <a:extLst>
                    <a:ext uri="{FF2B5EF4-FFF2-40B4-BE49-F238E27FC236}">
                      <a16:creationId xmlns:a16="http://schemas.microsoft.com/office/drawing/2014/main" id="{2DB2C3EC-A498-4A30-C2A8-4E3E3648DB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52" name="椭圆 3551">
                  <a:extLst>
                    <a:ext uri="{FF2B5EF4-FFF2-40B4-BE49-F238E27FC236}">
                      <a16:creationId xmlns:a16="http://schemas.microsoft.com/office/drawing/2014/main" id="{C965C5DF-2E04-603B-8154-17034F34CF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40" name="组合 3539">
                <a:extLst>
                  <a:ext uri="{FF2B5EF4-FFF2-40B4-BE49-F238E27FC236}">
                    <a16:creationId xmlns:a16="http://schemas.microsoft.com/office/drawing/2014/main" id="{54E0864D-09DB-A842-1DED-DBF7579B8BD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49" name="椭圆 3548">
                  <a:extLst>
                    <a:ext uri="{FF2B5EF4-FFF2-40B4-BE49-F238E27FC236}">
                      <a16:creationId xmlns:a16="http://schemas.microsoft.com/office/drawing/2014/main" id="{DA87BA81-7CC5-948B-5C0D-6C448B26B3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50" name="椭圆 3549">
                  <a:extLst>
                    <a:ext uri="{FF2B5EF4-FFF2-40B4-BE49-F238E27FC236}">
                      <a16:creationId xmlns:a16="http://schemas.microsoft.com/office/drawing/2014/main" id="{1F3422AA-158D-3C46-6ED0-2318D6B5BF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41" name="椭圆 3540">
                <a:extLst>
                  <a:ext uri="{FF2B5EF4-FFF2-40B4-BE49-F238E27FC236}">
                    <a16:creationId xmlns:a16="http://schemas.microsoft.com/office/drawing/2014/main" id="{EAB3CB9D-408C-0351-0A69-4F316709E2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42" name="直接连接符 3541">
                <a:extLst>
                  <a:ext uri="{FF2B5EF4-FFF2-40B4-BE49-F238E27FC236}">
                    <a16:creationId xmlns:a16="http://schemas.microsoft.com/office/drawing/2014/main" id="{63DE54BD-D0E5-21B0-2033-DF5F39DBD280}"/>
                  </a:ext>
                </a:extLst>
              </p:cNvPr>
              <p:cNvCxnSpPr>
                <a:cxnSpLocks/>
                <a:stCxn id="3555" idx="4"/>
                <a:endCxn id="354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3" name="直接连接符 3542">
                <a:extLst>
                  <a:ext uri="{FF2B5EF4-FFF2-40B4-BE49-F238E27FC236}">
                    <a16:creationId xmlns:a16="http://schemas.microsoft.com/office/drawing/2014/main" id="{E9E8B2C0-3341-7A81-4420-2CC3C2DA7B4B}"/>
                  </a:ext>
                </a:extLst>
              </p:cNvPr>
              <p:cNvCxnSpPr>
                <a:cxnSpLocks/>
                <a:stCxn id="3555" idx="4"/>
                <a:endCxn id="354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4" name="直接连接符 3543">
                <a:extLst>
                  <a:ext uri="{FF2B5EF4-FFF2-40B4-BE49-F238E27FC236}">
                    <a16:creationId xmlns:a16="http://schemas.microsoft.com/office/drawing/2014/main" id="{5548775A-36F3-6381-0B20-6CA417EFEE28}"/>
                  </a:ext>
                </a:extLst>
              </p:cNvPr>
              <p:cNvCxnSpPr>
                <a:cxnSpLocks/>
                <a:stCxn id="3555" idx="4"/>
                <a:endCxn id="355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5" name="直接连接符 3544">
                <a:extLst>
                  <a:ext uri="{FF2B5EF4-FFF2-40B4-BE49-F238E27FC236}">
                    <a16:creationId xmlns:a16="http://schemas.microsoft.com/office/drawing/2014/main" id="{FD940735-4CF8-1300-D6BA-22DA222D0562}"/>
                  </a:ext>
                </a:extLst>
              </p:cNvPr>
              <p:cNvCxnSpPr>
                <a:cxnSpLocks/>
                <a:stCxn id="3551" idx="1"/>
                <a:endCxn id="355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6" name="直接连接符 3545">
                <a:extLst>
                  <a:ext uri="{FF2B5EF4-FFF2-40B4-BE49-F238E27FC236}">
                    <a16:creationId xmlns:a16="http://schemas.microsoft.com/office/drawing/2014/main" id="{D8277037-1F49-DB25-85B7-CC10AAA13A2A}"/>
                  </a:ext>
                </a:extLst>
              </p:cNvPr>
              <p:cNvCxnSpPr>
                <a:cxnSpLocks/>
                <a:stCxn id="3551" idx="2"/>
                <a:endCxn id="355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7" name="直接连接符 3546">
                <a:extLst>
                  <a:ext uri="{FF2B5EF4-FFF2-40B4-BE49-F238E27FC236}">
                    <a16:creationId xmlns:a16="http://schemas.microsoft.com/office/drawing/2014/main" id="{EFD01879-6A81-37C3-3664-AAE62DCF5E89}"/>
                  </a:ext>
                </a:extLst>
              </p:cNvPr>
              <p:cNvCxnSpPr>
                <a:cxnSpLocks/>
                <a:stCxn id="3551" idx="3"/>
                <a:endCxn id="354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8" name="直接连接符 3547">
                <a:extLst>
                  <a:ext uri="{FF2B5EF4-FFF2-40B4-BE49-F238E27FC236}">
                    <a16:creationId xmlns:a16="http://schemas.microsoft.com/office/drawing/2014/main" id="{9BFA26BF-942E-53B5-14A4-00E756CF9424}"/>
                  </a:ext>
                </a:extLst>
              </p:cNvPr>
              <p:cNvCxnSpPr>
                <a:cxnSpLocks/>
                <a:stCxn id="3551" idx="4"/>
                <a:endCxn id="354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2" name="组合 3251">
            <a:extLst>
              <a:ext uri="{FF2B5EF4-FFF2-40B4-BE49-F238E27FC236}">
                <a16:creationId xmlns:a16="http://schemas.microsoft.com/office/drawing/2014/main" id="{CE0AD7E6-0A00-5587-9175-487BC5FD86E6}"/>
              </a:ext>
            </a:extLst>
          </p:cNvPr>
          <p:cNvGrpSpPr>
            <a:grpSpLocks/>
          </p:cNvGrpSpPr>
          <p:nvPr/>
        </p:nvGrpSpPr>
        <p:grpSpPr>
          <a:xfrm>
            <a:off x="2472109" y="3374416"/>
            <a:ext cx="408792" cy="403344"/>
            <a:chOff x="1661030" y="1570822"/>
            <a:chExt cx="338146" cy="333641"/>
          </a:xfrm>
        </p:grpSpPr>
        <p:sp>
          <p:nvSpPr>
            <p:cNvPr id="3413" name="流程图: 接点 3412">
              <a:extLst>
                <a:ext uri="{FF2B5EF4-FFF2-40B4-BE49-F238E27FC236}">
                  <a16:creationId xmlns:a16="http://schemas.microsoft.com/office/drawing/2014/main" id="{83CE4E8D-E445-FFF5-51C3-D1A77E0DDEF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14" name="组合 3413">
              <a:extLst>
                <a:ext uri="{FF2B5EF4-FFF2-40B4-BE49-F238E27FC236}">
                  <a16:creationId xmlns:a16="http://schemas.microsoft.com/office/drawing/2014/main" id="{72F24B8E-078F-3BBD-1305-BBFA5325C6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415" name="直接连接符 3414">
                <a:extLst>
                  <a:ext uri="{FF2B5EF4-FFF2-40B4-BE49-F238E27FC236}">
                    <a16:creationId xmlns:a16="http://schemas.microsoft.com/office/drawing/2014/main" id="{ED43784F-3639-EA9C-1CA5-4D33278A7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6" name="直接连接符 3415">
                <a:extLst>
                  <a:ext uri="{FF2B5EF4-FFF2-40B4-BE49-F238E27FC236}">
                    <a16:creationId xmlns:a16="http://schemas.microsoft.com/office/drawing/2014/main" id="{84B65A8A-6283-5226-4013-A656423D2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17" name="组合 3416">
                <a:extLst>
                  <a:ext uri="{FF2B5EF4-FFF2-40B4-BE49-F238E27FC236}">
                    <a16:creationId xmlns:a16="http://schemas.microsoft.com/office/drawing/2014/main" id="{43BCC15E-1E02-ADE6-2CC1-5D8C20C429F9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35" name="椭圆 3434">
                  <a:extLst>
                    <a:ext uri="{FF2B5EF4-FFF2-40B4-BE49-F238E27FC236}">
                      <a16:creationId xmlns:a16="http://schemas.microsoft.com/office/drawing/2014/main" id="{662436A4-9E95-BF3A-05B3-AE40861641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36" name="椭圆 3435">
                  <a:extLst>
                    <a:ext uri="{FF2B5EF4-FFF2-40B4-BE49-F238E27FC236}">
                      <a16:creationId xmlns:a16="http://schemas.microsoft.com/office/drawing/2014/main" id="{B92F94D0-20EB-63F9-8189-C2A3733191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18" name="组合 3417">
                <a:extLst>
                  <a:ext uri="{FF2B5EF4-FFF2-40B4-BE49-F238E27FC236}">
                    <a16:creationId xmlns:a16="http://schemas.microsoft.com/office/drawing/2014/main" id="{7D0F979F-43EA-7BE6-15E6-4DA6141972D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33" name="椭圆 3432">
                  <a:extLst>
                    <a:ext uri="{FF2B5EF4-FFF2-40B4-BE49-F238E27FC236}">
                      <a16:creationId xmlns:a16="http://schemas.microsoft.com/office/drawing/2014/main" id="{52D8530B-2ED0-0056-C33B-E2E8CE007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34" name="椭圆 3433">
                  <a:extLst>
                    <a:ext uri="{FF2B5EF4-FFF2-40B4-BE49-F238E27FC236}">
                      <a16:creationId xmlns:a16="http://schemas.microsoft.com/office/drawing/2014/main" id="{23DD34DC-DD7D-DF52-E288-FDCCAF2111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19" name="组合 3418">
                <a:extLst>
                  <a:ext uri="{FF2B5EF4-FFF2-40B4-BE49-F238E27FC236}">
                    <a16:creationId xmlns:a16="http://schemas.microsoft.com/office/drawing/2014/main" id="{E1791AF0-5B1D-FCF5-B423-C4272018271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31" name="椭圆 3430">
                  <a:extLst>
                    <a:ext uri="{FF2B5EF4-FFF2-40B4-BE49-F238E27FC236}">
                      <a16:creationId xmlns:a16="http://schemas.microsoft.com/office/drawing/2014/main" id="{6AB37D7B-D143-D378-CF56-E2BA6C843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32" name="椭圆 3431">
                  <a:extLst>
                    <a:ext uri="{FF2B5EF4-FFF2-40B4-BE49-F238E27FC236}">
                      <a16:creationId xmlns:a16="http://schemas.microsoft.com/office/drawing/2014/main" id="{DE241754-39B4-167B-A217-1CC48C4841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20" name="组合 3419">
                <a:extLst>
                  <a:ext uri="{FF2B5EF4-FFF2-40B4-BE49-F238E27FC236}">
                    <a16:creationId xmlns:a16="http://schemas.microsoft.com/office/drawing/2014/main" id="{5DDAA637-0249-CB55-9A17-D2DCFCF08C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29" name="椭圆 3428">
                  <a:extLst>
                    <a:ext uri="{FF2B5EF4-FFF2-40B4-BE49-F238E27FC236}">
                      <a16:creationId xmlns:a16="http://schemas.microsoft.com/office/drawing/2014/main" id="{B916319F-5B7B-D927-A74B-A26786DBA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30" name="椭圆 3429">
                  <a:extLst>
                    <a:ext uri="{FF2B5EF4-FFF2-40B4-BE49-F238E27FC236}">
                      <a16:creationId xmlns:a16="http://schemas.microsoft.com/office/drawing/2014/main" id="{8702BDD8-9F30-B19A-B3BA-68BB2E80D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421" name="椭圆 3420">
                <a:extLst>
                  <a:ext uri="{FF2B5EF4-FFF2-40B4-BE49-F238E27FC236}">
                    <a16:creationId xmlns:a16="http://schemas.microsoft.com/office/drawing/2014/main" id="{66EDCFA0-33E6-3520-CFFA-111F29BC1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22" name="直接连接符 3421">
                <a:extLst>
                  <a:ext uri="{FF2B5EF4-FFF2-40B4-BE49-F238E27FC236}">
                    <a16:creationId xmlns:a16="http://schemas.microsoft.com/office/drawing/2014/main" id="{F5452C50-AED6-8FD4-7629-63C963554846}"/>
                  </a:ext>
                </a:extLst>
              </p:cNvPr>
              <p:cNvCxnSpPr>
                <a:cxnSpLocks/>
                <a:stCxn id="3435" idx="4"/>
                <a:endCxn id="342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3" name="直接连接符 3422">
                <a:extLst>
                  <a:ext uri="{FF2B5EF4-FFF2-40B4-BE49-F238E27FC236}">
                    <a16:creationId xmlns:a16="http://schemas.microsoft.com/office/drawing/2014/main" id="{CF4711B0-F2BE-D604-A104-C2864DCDCE6C}"/>
                  </a:ext>
                </a:extLst>
              </p:cNvPr>
              <p:cNvCxnSpPr>
                <a:cxnSpLocks/>
                <a:stCxn id="3435" idx="4"/>
                <a:endCxn id="342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4" name="直接连接符 3423">
                <a:extLst>
                  <a:ext uri="{FF2B5EF4-FFF2-40B4-BE49-F238E27FC236}">
                    <a16:creationId xmlns:a16="http://schemas.microsoft.com/office/drawing/2014/main" id="{9D90E325-DF75-9689-21BA-C91B02ED9C09}"/>
                  </a:ext>
                </a:extLst>
              </p:cNvPr>
              <p:cNvCxnSpPr>
                <a:cxnSpLocks/>
                <a:stCxn id="3435" idx="4"/>
                <a:endCxn id="343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5" name="直接连接符 3424">
                <a:extLst>
                  <a:ext uri="{FF2B5EF4-FFF2-40B4-BE49-F238E27FC236}">
                    <a16:creationId xmlns:a16="http://schemas.microsoft.com/office/drawing/2014/main" id="{66B971F1-30B1-157A-40C4-2D23B27C8FF3}"/>
                  </a:ext>
                </a:extLst>
              </p:cNvPr>
              <p:cNvCxnSpPr>
                <a:cxnSpLocks/>
                <a:stCxn id="3431" idx="1"/>
                <a:endCxn id="343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6" name="直接连接符 3425">
                <a:extLst>
                  <a:ext uri="{FF2B5EF4-FFF2-40B4-BE49-F238E27FC236}">
                    <a16:creationId xmlns:a16="http://schemas.microsoft.com/office/drawing/2014/main" id="{00D89175-D5BD-0829-EB11-2541FF67FA73}"/>
                  </a:ext>
                </a:extLst>
              </p:cNvPr>
              <p:cNvCxnSpPr>
                <a:cxnSpLocks/>
                <a:stCxn id="3431" idx="2"/>
                <a:endCxn id="343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7" name="直接连接符 3426">
                <a:extLst>
                  <a:ext uri="{FF2B5EF4-FFF2-40B4-BE49-F238E27FC236}">
                    <a16:creationId xmlns:a16="http://schemas.microsoft.com/office/drawing/2014/main" id="{26CF58A3-E47F-B04D-1427-E2047D84AEA1}"/>
                  </a:ext>
                </a:extLst>
              </p:cNvPr>
              <p:cNvCxnSpPr>
                <a:cxnSpLocks/>
                <a:stCxn id="3431" idx="3"/>
                <a:endCxn id="342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8" name="直接连接符 3427">
                <a:extLst>
                  <a:ext uri="{FF2B5EF4-FFF2-40B4-BE49-F238E27FC236}">
                    <a16:creationId xmlns:a16="http://schemas.microsoft.com/office/drawing/2014/main" id="{8448D73F-D690-6C9D-697D-43BF25C83958}"/>
                  </a:ext>
                </a:extLst>
              </p:cNvPr>
              <p:cNvCxnSpPr>
                <a:cxnSpLocks/>
                <a:stCxn id="3431" idx="4"/>
                <a:endCxn id="342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38" name="箭头: 右 3637">
            <a:extLst>
              <a:ext uri="{FF2B5EF4-FFF2-40B4-BE49-F238E27FC236}">
                <a16:creationId xmlns:a16="http://schemas.microsoft.com/office/drawing/2014/main" id="{5D817CE9-AA6C-A7C4-4A9D-71FA091D95F1}"/>
              </a:ext>
            </a:extLst>
          </p:cNvPr>
          <p:cNvSpPr/>
          <p:nvPr/>
        </p:nvSpPr>
        <p:spPr>
          <a:xfrm flipV="1">
            <a:off x="4781974" y="1678124"/>
            <a:ext cx="2410184" cy="267948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6AC223-EEBF-5142-E18D-21D9497B3C0B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730404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[1] </a:t>
            </a:r>
            <a:r>
              <a:rPr lang="pl-PL" altLang="zh-CN" dirty="0"/>
              <a:t>Hao Z, Lu C, Huang Z, et a</a:t>
            </a:r>
            <a:r>
              <a:rPr lang="en-US" altLang="zh-CN" dirty="0"/>
              <a:t>l</a:t>
            </a:r>
            <a:r>
              <a:rPr lang="es-ES" altLang="zh-CN" dirty="0"/>
              <a:t>. </a:t>
            </a:r>
            <a:r>
              <a:rPr lang="en-US" altLang="zh-CN" b="1" i="1" dirty="0">
                <a:solidFill>
                  <a:srgbClr val="02409A"/>
                </a:solidFill>
              </a:rPr>
              <a:t>ASGN: An active semi-supervised graph neural network for molecular property prediction</a:t>
            </a:r>
            <a:r>
              <a:rPr lang="en-US" altLang="zh-CN" dirty="0"/>
              <a:t>[C]. KDD, 2020. </a:t>
            </a:r>
          </a:p>
        </p:txBody>
      </p:sp>
      <p:grpSp>
        <p:nvGrpSpPr>
          <p:cNvPr id="3247" name="组合 3246">
            <a:extLst>
              <a:ext uri="{FF2B5EF4-FFF2-40B4-BE49-F238E27FC236}">
                <a16:creationId xmlns:a16="http://schemas.microsoft.com/office/drawing/2014/main" id="{29B3E7BA-EA9D-FAB3-E763-F1DC53DE7CEB}"/>
              </a:ext>
            </a:extLst>
          </p:cNvPr>
          <p:cNvGrpSpPr/>
          <p:nvPr/>
        </p:nvGrpSpPr>
        <p:grpSpPr>
          <a:xfrm>
            <a:off x="2450937" y="1874952"/>
            <a:ext cx="454488" cy="448432"/>
            <a:chOff x="1246509" y="4149154"/>
            <a:chExt cx="396821" cy="391534"/>
          </a:xfrm>
        </p:grpSpPr>
        <p:sp>
          <p:nvSpPr>
            <p:cNvPr id="3509" name="流程图: 接点 3508">
              <a:extLst>
                <a:ext uri="{FF2B5EF4-FFF2-40B4-BE49-F238E27FC236}">
                  <a16:creationId xmlns:a16="http://schemas.microsoft.com/office/drawing/2014/main" id="{DFDC5A4E-7F5A-5EFD-B304-B3340E0CCA00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510" name="组合 3509">
              <a:extLst>
                <a:ext uri="{FF2B5EF4-FFF2-40B4-BE49-F238E27FC236}">
                  <a16:creationId xmlns:a16="http://schemas.microsoft.com/office/drawing/2014/main" id="{C133CECB-DC9D-0B72-56E5-EE801FAF1C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511" name="直接连接符 3510">
                <a:extLst>
                  <a:ext uri="{FF2B5EF4-FFF2-40B4-BE49-F238E27FC236}">
                    <a16:creationId xmlns:a16="http://schemas.microsoft.com/office/drawing/2014/main" id="{2BF73842-8625-003B-6782-5CFF80BFD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2" name="直接连接符 3511">
                <a:extLst>
                  <a:ext uri="{FF2B5EF4-FFF2-40B4-BE49-F238E27FC236}">
                    <a16:creationId xmlns:a16="http://schemas.microsoft.com/office/drawing/2014/main" id="{13681955-A645-2FD1-5DD7-8FC2FEE6F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13" name="组合 3512">
                <a:extLst>
                  <a:ext uri="{FF2B5EF4-FFF2-40B4-BE49-F238E27FC236}">
                    <a16:creationId xmlns:a16="http://schemas.microsoft.com/office/drawing/2014/main" id="{A8117BD2-B76F-83C9-3279-787E4BB5747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31" name="椭圆 3530">
                  <a:extLst>
                    <a:ext uri="{FF2B5EF4-FFF2-40B4-BE49-F238E27FC236}">
                      <a16:creationId xmlns:a16="http://schemas.microsoft.com/office/drawing/2014/main" id="{D09D3F28-D77A-1BD1-9408-6C18AD4F28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32" name="椭圆 3531">
                  <a:extLst>
                    <a:ext uri="{FF2B5EF4-FFF2-40B4-BE49-F238E27FC236}">
                      <a16:creationId xmlns:a16="http://schemas.microsoft.com/office/drawing/2014/main" id="{0E609DC4-674D-278C-0BA3-50D1F94B4D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14" name="组合 3513">
                <a:extLst>
                  <a:ext uri="{FF2B5EF4-FFF2-40B4-BE49-F238E27FC236}">
                    <a16:creationId xmlns:a16="http://schemas.microsoft.com/office/drawing/2014/main" id="{34466A5E-E1B6-64A8-2086-0DBD0E2E4C6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29" name="椭圆 3528">
                  <a:extLst>
                    <a:ext uri="{FF2B5EF4-FFF2-40B4-BE49-F238E27FC236}">
                      <a16:creationId xmlns:a16="http://schemas.microsoft.com/office/drawing/2014/main" id="{8639FE2C-6D98-0358-76EC-4E0F9162B3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30" name="椭圆 3529">
                  <a:extLst>
                    <a:ext uri="{FF2B5EF4-FFF2-40B4-BE49-F238E27FC236}">
                      <a16:creationId xmlns:a16="http://schemas.microsoft.com/office/drawing/2014/main" id="{3393FECA-6A24-4984-E358-CB7951F7E6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15" name="组合 3514">
                <a:extLst>
                  <a:ext uri="{FF2B5EF4-FFF2-40B4-BE49-F238E27FC236}">
                    <a16:creationId xmlns:a16="http://schemas.microsoft.com/office/drawing/2014/main" id="{D2C87688-EBCA-67E6-98EA-A3A5891A82F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27" name="椭圆 3526">
                  <a:extLst>
                    <a:ext uri="{FF2B5EF4-FFF2-40B4-BE49-F238E27FC236}">
                      <a16:creationId xmlns:a16="http://schemas.microsoft.com/office/drawing/2014/main" id="{9BE9C459-8C68-6356-ABC0-86D187429D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28" name="椭圆 3527">
                  <a:extLst>
                    <a:ext uri="{FF2B5EF4-FFF2-40B4-BE49-F238E27FC236}">
                      <a16:creationId xmlns:a16="http://schemas.microsoft.com/office/drawing/2014/main" id="{8931AAFC-9FB6-C095-8251-78411AD896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516" name="组合 3515">
                <a:extLst>
                  <a:ext uri="{FF2B5EF4-FFF2-40B4-BE49-F238E27FC236}">
                    <a16:creationId xmlns:a16="http://schemas.microsoft.com/office/drawing/2014/main" id="{79B83690-EE72-B5AF-4524-34DC4A81B5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25" name="椭圆 3524">
                  <a:extLst>
                    <a:ext uri="{FF2B5EF4-FFF2-40B4-BE49-F238E27FC236}">
                      <a16:creationId xmlns:a16="http://schemas.microsoft.com/office/drawing/2014/main" id="{E26ACB7A-8F16-9E19-4BA1-9268584E3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26" name="椭圆 3525">
                  <a:extLst>
                    <a:ext uri="{FF2B5EF4-FFF2-40B4-BE49-F238E27FC236}">
                      <a16:creationId xmlns:a16="http://schemas.microsoft.com/office/drawing/2014/main" id="{605AD3F5-BE6F-F87A-486B-32BA41DCC6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517" name="椭圆 3516">
                <a:extLst>
                  <a:ext uri="{FF2B5EF4-FFF2-40B4-BE49-F238E27FC236}">
                    <a16:creationId xmlns:a16="http://schemas.microsoft.com/office/drawing/2014/main" id="{FF535BD4-3FC3-1CC6-168F-7F9A5F5A90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18" name="直接连接符 3517">
                <a:extLst>
                  <a:ext uri="{FF2B5EF4-FFF2-40B4-BE49-F238E27FC236}">
                    <a16:creationId xmlns:a16="http://schemas.microsoft.com/office/drawing/2014/main" id="{8ABEAAAB-C8DA-9A8E-6D65-7B266DE63B55}"/>
                  </a:ext>
                </a:extLst>
              </p:cNvPr>
              <p:cNvCxnSpPr>
                <a:cxnSpLocks/>
                <a:stCxn id="3531" idx="4"/>
                <a:endCxn id="3517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9" name="直接连接符 3518">
                <a:extLst>
                  <a:ext uri="{FF2B5EF4-FFF2-40B4-BE49-F238E27FC236}">
                    <a16:creationId xmlns:a16="http://schemas.microsoft.com/office/drawing/2014/main" id="{148D669F-A665-E065-C3A6-35C9C719D27A}"/>
                  </a:ext>
                </a:extLst>
              </p:cNvPr>
              <p:cNvCxnSpPr>
                <a:cxnSpLocks/>
                <a:stCxn id="3531" idx="4"/>
                <a:endCxn id="3525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0" name="直接连接符 3519">
                <a:extLst>
                  <a:ext uri="{FF2B5EF4-FFF2-40B4-BE49-F238E27FC236}">
                    <a16:creationId xmlns:a16="http://schemas.microsoft.com/office/drawing/2014/main" id="{E9646A0C-B3E1-56F6-902B-5786189CFC26}"/>
                  </a:ext>
                </a:extLst>
              </p:cNvPr>
              <p:cNvCxnSpPr>
                <a:cxnSpLocks/>
                <a:stCxn id="3531" idx="4"/>
                <a:endCxn id="3529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1" name="直接连接符 3520">
                <a:extLst>
                  <a:ext uri="{FF2B5EF4-FFF2-40B4-BE49-F238E27FC236}">
                    <a16:creationId xmlns:a16="http://schemas.microsoft.com/office/drawing/2014/main" id="{9E9DFD1E-B3E1-3B8C-0CC2-008E22F627D7}"/>
                  </a:ext>
                </a:extLst>
              </p:cNvPr>
              <p:cNvCxnSpPr>
                <a:cxnSpLocks/>
                <a:stCxn id="3527" idx="1"/>
                <a:endCxn id="3531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2" name="直接连接符 3521">
                <a:extLst>
                  <a:ext uri="{FF2B5EF4-FFF2-40B4-BE49-F238E27FC236}">
                    <a16:creationId xmlns:a16="http://schemas.microsoft.com/office/drawing/2014/main" id="{E3932A3C-5812-11A5-29B2-9B16CD8F2714}"/>
                  </a:ext>
                </a:extLst>
              </p:cNvPr>
              <p:cNvCxnSpPr>
                <a:cxnSpLocks/>
                <a:stCxn id="3527" idx="2"/>
                <a:endCxn id="3529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3" name="直接连接符 3522">
                <a:extLst>
                  <a:ext uri="{FF2B5EF4-FFF2-40B4-BE49-F238E27FC236}">
                    <a16:creationId xmlns:a16="http://schemas.microsoft.com/office/drawing/2014/main" id="{CE00D0DA-674A-7302-B510-EBFBE0B14203}"/>
                  </a:ext>
                </a:extLst>
              </p:cNvPr>
              <p:cNvCxnSpPr>
                <a:cxnSpLocks/>
                <a:stCxn id="3527" idx="3"/>
                <a:endCxn id="3525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4" name="直接连接符 3523">
                <a:extLst>
                  <a:ext uri="{FF2B5EF4-FFF2-40B4-BE49-F238E27FC236}">
                    <a16:creationId xmlns:a16="http://schemas.microsoft.com/office/drawing/2014/main" id="{8DF8F38A-2AC4-B354-463E-9DE12DEE4458}"/>
                  </a:ext>
                </a:extLst>
              </p:cNvPr>
              <p:cNvCxnSpPr>
                <a:cxnSpLocks/>
                <a:stCxn id="3527" idx="4"/>
                <a:endCxn id="3517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49" name="组合 3248">
            <a:extLst>
              <a:ext uri="{FF2B5EF4-FFF2-40B4-BE49-F238E27FC236}">
                <a16:creationId xmlns:a16="http://schemas.microsoft.com/office/drawing/2014/main" id="{5D1BAB03-53F9-7ED9-72EF-3D6DEBCCB90A}"/>
              </a:ext>
            </a:extLst>
          </p:cNvPr>
          <p:cNvGrpSpPr/>
          <p:nvPr/>
        </p:nvGrpSpPr>
        <p:grpSpPr>
          <a:xfrm>
            <a:off x="2461964" y="1258433"/>
            <a:ext cx="454488" cy="448432"/>
            <a:chOff x="1246509" y="4149154"/>
            <a:chExt cx="396821" cy="391534"/>
          </a:xfrm>
        </p:grpSpPr>
        <p:sp>
          <p:nvSpPr>
            <p:cNvPr id="3461" name="流程图: 接点 3460">
              <a:extLst>
                <a:ext uri="{FF2B5EF4-FFF2-40B4-BE49-F238E27FC236}">
                  <a16:creationId xmlns:a16="http://schemas.microsoft.com/office/drawing/2014/main" id="{DB1F05C1-53EB-37C7-3487-C7201B34E204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62" name="组合 3461">
              <a:extLst>
                <a:ext uri="{FF2B5EF4-FFF2-40B4-BE49-F238E27FC236}">
                  <a16:creationId xmlns:a16="http://schemas.microsoft.com/office/drawing/2014/main" id="{4B0FEF3B-A780-B941-4807-6ACA3C97349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463" name="直接连接符 3462">
                <a:extLst>
                  <a:ext uri="{FF2B5EF4-FFF2-40B4-BE49-F238E27FC236}">
                    <a16:creationId xmlns:a16="http://schemas.microsoft.com/office/drawing/2014/main" id="{C166B6CF-5925-3D94-EADD-F9E1EFA00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4" name="直接连接符 3463">
                <a:extLst>
                  <a:ext uri="{FF2B5EF4-FFF2-40B4-BE49-F238E27FC236}">
                    <a16:creationId xmlns:a16="http://schemas.microsoft.com/office/drawing/2014/main" id="{77DE79FB-B8FB-D86E-0E36-32F00CD98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65" name="组合 3464">
                <a:extLst>
                  <a:ext uri="{FF2B5EF4-FFF2-40B4-BE49-F238E27FC236}">
                    <a16:creationId xmlns:a16="http://schemas.microsoft.com/office/drawing/2014/main" id="{1D6D802C-E6D9-639F-4B55-BF3F2343390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83" name="椭圆 3482">
                  <a:extLst>
                    <a:ext uri="{FF2B5EF4-FFF2-40B4-BE49-F238E27FC236}">
                      <a16:creationId xmlns:a16="http://schemas.microsoft.com/office/drawing/2014/main" id="{0B4D6B7A-2FC7-E7EC-6192-BCCFC7ACB7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84" name="椭圆 3483">
                  <a:extLst>
                    <a:ext uri="{FF2B5EF4-FFF2-40B4-BE49-F238E27FC236}">
                      <a16:creationId xmlns:a16="http://schemas.microsoft.com/office/drawing/2014/main" id="{231CE48E-1C66-F1F1-8536-F43CF321B5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66" name="组合 3465">
                <a:extLst>
                  <a:ext uri="{FF2B5EF4-FFF2-40B4-BE49-F238E27FC236}">
                    <a16:creationId xmlns:a16="http://schemas.microsoft.com/office/drawing/2014/main" id="{36C5DE15-C320-6177-A982-5151EF31DE0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81" name="椭圆 3480">
                  <a:extLst>
                    <a:ext uri="{FF2B5EF4-FFF2-40B4-BE49-F238E27FC236}">
                      <a16:creationId xmlns:a16="http://schemas.microsoft.com/office/drawing/2014/main" id="{EB85E3CD-6CAF-345E-D1D0-CA492448C4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82" name="椭圆 3481">
                  <a:extLst>
                    <a:ext uri="{FF2B5EF4-FFF2-40B4-BE49-F238E27FC236}">
                      <a16:creationId xmlns:a16="http://schemas.microsoft.com/office/drawing/2014/main" id="{579BA816-2CDE-A0EA-864E-89B8AC091E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67" name="组合 3466">
                <a:extLst>
                  <a:ext uri="{FF2B5EF4-FFF2-40B4-BE49-F238E27FC236}">
                    <a16:creationId xmlns:a16="http://schemas.microsoft.com/office/drawing/2014/main" id="{CBA2C88D-B4FF-6B2D-E493-F59BD2969EC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9" name="椭圆 3478">
                  <a:extLst>
                    <a:ext uri="{FF2B5EF4-FFF2-40B4-BE49-F238E27FC236}">
                      <a16:creationId xmlns:a16="http://schemas.microsoft.com/office/drawing/2014/main" id="{6004320B-D192-CDA8-E566-7EB170B4E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80" name="椭圆 3479">
                  <a:extLst>
                    <a:ext uri="{FF2B5EF4-FFF2-40B4-BE49-F238E27FC236}">
                      <a16:creationId xmlns:a16="http://schemas.microsoft.com/office/drawing/2014/main" id="{DBBD71A6-A6AA-9891-1891-311DD7A7C3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468" name="组合 3467">
                <a:extLst>
                  <a:ext uri="{FF2B5EF4-FFF2-40B4-BE49-F238E27FC236}">
                    <a16:creationId xmlns:a16="http://schemas.microsoft.com/office/drawing/2014/main" id="{11A0F034-3BBC-5038-55FC-A6664632DC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7" name="椭圆 3476">
                  <a:extLst>
                    <a:ext uri="{FF2B5EF4-FFF2-40B4-BE49-F238E27FC236}">
                      <a16:creationId xmlns:a16="http://schemas.microsoft.com/office/drawing/2014/main" id="{A20A9528-DFA3-57B0-99EC-69E907D371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78" name="椭圆 3477">
                  <a:extLst>
                    <a:ext uri="{FF2B5EF4-FFF2-40B4-BE49-F238E27FC236}">
                      <a16:creationId xmlns:a16="http://schemas.microsoft.com/office/drawing/2014/main" id="{1246AB13-E7AC-C74B-92E8-8B2B34FB98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469" name="椭圆 3468">
                <a:extLst>
                  <a:ext uri="{FF2B5EF4-FFF2-40B4-BE49-F238E27FC236}">
                    <a16:creationId xmlns:a16="http://schemas.microsoft.com/office/drawing/2014/main" id="{6C466522-473C-0493-2F25-BE97B92E7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70" name="直接连接符 3469">
                <a:extLst>
                  <a:ext uri="{FF2B5EF4-FFF2-40B4-BE49-F238E27FC236}">
                    <a16:creationId xmlns:a16="http://schemas.microsoft.com/office/drawing/2014/main" id="{9171D926-EE98-99AB-C013-BD58C636851F}"/>
                  </a:ext>
                </a:extLst>
              </p:cNvPr>
              <p:cNvCxnSpPr>
                <a:cxnSpLocks/>
                <a:stCxn id="3483" idx="4"/>
                <a:endCxn id="346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1" name="直接连接符 3470">
                <a:extLst>
                  <a:ext uri="{FF2B5EF4-FFF2-40B4-BE49-F238E27FC236}">
                    <a16:creationId xmlns:a16="http://schemas.microsoft.com/office/drawing/2014/main" id="{92B5A6C8-2512-3F6E-B534-6F28C61634A9}"/>
                  </a:ext>
                </a:extLst>
              </p:cNvPr>
              <p:cNvCxnSpPr>
                <a:cxnSpLocks/>
                <a:stCxn id="3483" idx="4"/>
                <a:endCxn id="347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2" name="直接连接符 3471">
                <a:extLst>
                  <a:ext uri="{FF2B5EF4-FFF2-40B4-BE49-F238E27FC236}">
                    <a16:creationId xmlns:a16="http://schemas.microsoft.com/office/drawing/2014/main" id="{2FF6E07C-E6EE-619D-15B8-CF698E46F0DF}"/>
                  </a:ext>
                </a:extLst>
              </p:cNvPr>
              <p:cNvCxnSpPr>
                <a:cxnSpLocks/>
                <a:stCxn id="3483" idx="4"/>
                <a:endCxn id="348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3" name="直接连接符 3472">
                <a:extLst>
                  <a:ext uri="{FF2B5EF4-FFF2-40B4-BE49-F238E27FC236}">
                    <a16:creationId xmlns:a16="http://schemas.microsoft.com/office/drawing/2014/main" id="{9E67F72E-9EB9-1D9E-6228-389688041D0B}"/>
                  </a:ext>
                </a:extLst>
              </p:cNvPr>
              <p:cNvCxnSpPr>
                <a:cxnSpLocks/>
                <a:stCxn id="3479" idx="1"/>
                <a:endCxn id="348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4" name="直接连接符 3473">
                <a:extLst>
                  <a:ext uri="{FF2B5EF4-FFF2-40B4-BE49-F238E27FC236}">
                    <a16:creationId xmlns:a16="http://schemas.microsoft.com/office/drawing/2014/main" id="{5C05814E-69DB-A307-851E-5B4654A51EB7}"/>
                  </a:ext>
                </a:extLst>
              </p:cNvPr>
              <p:cNvCxnSpPr>
                <a:cxnSpLocks/>
                <a:stCxn id="3479" idx="2"/>
                <a:endCxn id="348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5" name="直接连接符 3474">
                <a:extLst>
                  <a:ext uri="{FF2B5EF4-FFF2-40B4-BE49-F238E27FC236}">
                    <a16:creationId xmlns:a16="http://schemas.microsoft.com/office/drawing/2014/main" id="{4D2BA4DC-9967-E0F6-FF52-66BAD827BCAC}"/>
                  </a:ext>
                </a:extLst>
              </p:cNvPr>
              <p:cNvCxnSpPr>
                <a:cxnSpLocks/>
                <a:stCxn id="3479" idx="3"/>
                <a:endCxn id="347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6" name="直接连接符 3475">
                <a:extLst>
                  <a:ext uri="{FF2B5EF4-FFF2-40B4-BE49-F238E27FC236}">
                    <a16:creationId xmlns:a16="http://schemas.microsoft.com/office/drawing/2014/main" id="{6092C36C-4A13-EC37-E288-26C2251CB18A}"/>
                  </a:ext>
                </a:extLst>
              </p:cNvPr>
              <p:cNvCxnSpPr>
                <a:cxnSpLocks/>
                <a:stCxn id="3479" idx="4"/>
                <a:endCxn id="346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8453C07-B571-0BCE-A71D-86704D3A578A}"/>
              </a:ext>
            </a:extLst>
          </p:cNvPr>
          <p:cNvSpPr/>
          <p:nvPr/>
        </p:nvSpPr>
        <p:spPr>
          <a:xfrm>
            <a:off x="1625174" y="1152750"/>
            <a:ext cx="3152883" cy="1266374"/>
          </a:xfrm>
          <a:prstGeom prst="roundRect">
            <a:avLst>
              <a:gd name="adj" fmla="val 8696"/>
            </a:avLst>
          </a:prstGeom>
          <a:noFill/>
          <a:ln w="28575">
            <a:solidFill>
              <a:srgbClr val="6EAA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F3498EC-12FD-A792-87BA-FB7827E06DC4}"/>
              </a:ext>
            </a:extLst>
          </p:cNvPr>
          <p:cNvSpPr/>
          <p:nvPr/>
        </p:nvSpPr>
        <p:spPr>
          <a:xfrm>
            <a:off x="6187904" y="961202"/>
            <a:ext cx="5290119" cy="2260970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4BB242F-E307-ED65-1ACB-632469644005}"/>
              </a:ext>
            </a:extLst>
          </p:cNvPr>
          <p:cNvSpPr txBox="1"/>
          <p:nvPr/>
        </p:nvSpPr>
        <p:spPr>
          <a:xfrm>
            <a:off x="1734976" y="2669966"/>
            <a:ext cx="444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无标签图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282719E-068B-E0AE-023B-E57676B15A3C}"/>
              </a:ext>
            </a:extLst>
          </p:cNvPr>
          <p:cNvSpPr txBox="1"/>
          <p:nvPr/>
        </p:nvSpPr>
        <p:spPr>
          <a:xfrm>
            <a:off x="699935" y="1966455"/>
            <a:ext cx="4445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图数据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11" name="组合 2310">
            <a:extLst>
              <a:ext uri="{FF2B5EF4-FFF2-40B4-BE49-F238E27FC236}">
                <a16:creationId xmlns:a16="http://schemas.microsoft.com/office/drawing/2014/main" id="{B464D29D-40C3-F430-CD39-F0A9C8907990}"/>
              </a:ext>
            </a:extLst>
          </p:cNvPr>
          <p:cNvGrpSpPr>
            <a:grpSpLocks/>
          </p:cNvGrpSpPr>
          <p:nvPr/>
        </p:nvGrpSpPr>
        <p:grpSpPr>
          <a:xfrm>
            <a:off x="4029364" y="2742542"/>
            <a:ext cx="408792" cy="403344"/>
            <a:chOff x="1661030" y="1570822"/>
            <a:chExt cx="338146" cy="333641"/>
          </a:xfrm>
        </p:grpSpPr>
        <p:sp>
          <p:nvSpPr>
            <p:cNvPr id="3200" name="流程图: 接点 3199">
              <a:extLst>
                <a:ext uri="{FF2B5EF4-FFF2-40B4-BE49-F238E27FC236}">
                  <a16:creationId xmlns:a16="http://schemas.microsoft.com/office/drawing/2014/main" id="{65AD660F-45F3-3B32-F896-F42AC3DB794F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01" name="组合 3200">
              <a:extLst>
                <a:ext uri="{FF2B5EF4-FFF2-40B4-BE49-F238E27FC236}">
                  <a16:creationId xmlns:a16="http://schemas.microsoft.com/office/drawing/2014/main" id="{7877A7EE-136C-B51D-E727-F6FBAC252CA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202" name="直接连接符 3201">
                <a:extLst>
                  <a:ext uri="{FF2B5EF4-FFF2-40B4-BE49-F238E27FC236}">
                    <a16:creationId xmlns:a16="http://schemas.microsoft.com/office/drawing/2014/main" id="{108F8104-0CF6-FE4A-0795-548055D53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直接连接符 3202">
                <a:extLst>
                  <a:ext uri="{FF2B5EF4-FFF2-40B4-BE49-F238E27FC236}">
                    <a16:creationId xmlns:a16="http://schemas.microsoft.com/office/drawing/2014/main" id="{A0DE85D0-FD90-70C6-CB46-4CFAA7F12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04" name="组合 3203">
                <a:extLst>
                  <a:ext uri="{FF2B5EF4-FFF2-40B4-BE49-F238E27FC236}">
                    <a16:creationId xmlns:a16="http://schemas.microsoft.com/office/drawing/2014/main" id="{9B63B893-C66F-BB2E-5BED-4AA88653C3B0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22" name="椭圆 3221">
                  <a:extLst>
                    <a:ext uri="{FF2B5EF4-FFF2-40B4-BE49-F238E27FC236}">
                      <a16:creationId xmlns:a16="http://schemas.microsoft.com/office/drawing/2014/main" id="{DDC193DD-0786-91DB-1032-3DF1BBBBA1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3" name="椭圆 3222">
                  <a:extLst>
                    <a:ext uri="{FF2B5EF4-FFF2-40B4-BE49-F238E27FC236}">
                      <a16:creationId xmlns:a16="http://schemas.microsoft.com/office/drawing/2014/main" id="{86A83336-3F2A-D782-5BE5-212151FBCE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05" name="组合 3204">
                <a:extLst>
                  <a:ext uri="{FF2B5EF4-FFF2-40B4-BE49-F238E27FC236}">
                    <a16:creationId xmlns:a16="http://schemas.microsoft.com/office/drawing/2014/main" id="{E1457D58-1918-2035-8D99-B79907B41C1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20" name="椭圆 3219">
                  <a:extLst>
                    <a:ext uri="{FF2B5EF4-FFF2-40B4-BE49-F238E27FC236}">
                      <a16:creationId xmlns:a16="http://schemas.microsoft.com/office/drawing/2014/main" id="{CD1B5E34-65DD-2D5B-D17E-140DB1CAB9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21" name="椭圆 3220">
                  <a:extLst>
                    <a:ext uri="{FF2B5EF4-FFF2-40B4-BE49-F238E27FC236}">
                      <a16:creationId xmlns:a16="http://schemas.microsoft.com/office/drawing/2014/main" id="{98DF208D-B3E1-F534-0832-4D63D96B6A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06" name="组合 3205">
                <a:extLst>
                  <a:ext uri="{FF2B5EF4-FFF2-40B4-BE49-F238E27FC236}">
                    <a16:creationId xmlns:a16="http://schemas.microsoft.com/office/drawing/2014/main" id="{E7B09CE9-D8C9-E4EF-20AC-079B06CE20C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18" name="椭圆 3217">
                  <a:extLst>
                    <a:ext uri="{FF2B5EF4-FFF2-40B4-BE49-F238E27FC236}">
                      <a16:creationId xmlns:a16="http://schemas.microsoft.com/office/drawing/2014/main" id="{368A47EF-0F4F-6430-9B32-F991B947C5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19" name="椭圆 3218">
                  <a:extLst>
                    <a:ext uri="{FF2B5EF4-FFF2-40B4-BE49-F238E27FC236}">
                      <a16:creationId xmlns:a16="http://schemas.microsoft.com/office/drawing/2014/main" id="{25A960F7-79A6-399A-2E35-2C886A26D0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07" name="组合 3206">
                <a:extLst>
                  <a:ext uri="{FF2B5EF4-FFF2-40B4-BE49-F238E27FC236}">
                    <a16:creationId xmlns:a16="http://schemas.microsoft.com/office/drawing/2014/main" id="{1EA98978-EA8F-51C3-2138-B0FF035CC8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16" name="椭圆 3215">
                  <a:extLst>
                    <a:ext uri="{FF2B5EF4-FFF2-40B4-BE49-F238E27FC236}">
                      <a16:creationId xmlns:a16="http://schemas.microsoft.com/office/drawing/2014/main" id="{D9D74EE2-F7D1-F08D-9B3E-97EA813907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17" name="椭圆 3216">
                  <a:extLst>
                    <a:ext uri="{FF2B5EF4-FFF2-40B4-BE49-F238E27FC236}">
                      <a16:creationId xmlns:a16="http://schemas.microsoft.com/office/drawing/2014/main" id="{9B40B17C-3A7D-57B7-F77A-DF47914429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208" name="椭圆 3207">
                <a:extLst>
                  <a:ext uri="{FF2B5EF4-FFF2-40B4-BE49-F238E27FC236}">
                    <a16:creationId xmlns:a16="http://schemas.microsoft.com/office/drawing/2014/main" id="{E1EBF564-3BC0-16CC-4CD9-0F31797A0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09" name="直接连接符 3208">
                <a:extLst>
                  <a:ext uri="{FF2B5EF4-FFF2-40B4-BE49-F238E27FC236}">
                    <a16:creationId xmlns:a16="http://schemas.microsoft.com/office/drawing/2014/main" id="{CC7A2882-529D-DE86-F1BD-7BA95D038070}"/>
                  </a:ext>
                </a:extLst>
              </p:cNvPr>
              <p:cNvCxnSpPr>
                <a:cxnSpLocks/>
                <a:stCxn id="3222" idx="4"/>
                <a:endCxn id="320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直接连接符 3209">
                <a:extLst>
                  <a:ext uri="{FF2B5EF4-FFF2-40B4-BE49-F238E27FC236}">
                    <a16:creationId xmlns:a16="http://schemas.microsoft.com/office/drawing/2014/main" id="{29C2086F-3D76-72D7-40BF-E3C21119DB2F}"/>
                  </a:ext>
                </a:extLst>
              </p:cNvPr>
              <p:cNvCxnSpPr>
                <a:cxnSpLocks/>
                <a:stCxn id="3222" idx="4"/>
                <a:endCxn id="321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直接连接符 3210">
                <a:extLst>
                  <a:ext uri="{FF2B5EF4-FFF2-40B4-BE49-F238E27FC236}">
                    <a16:creationId xmlns:a16="http://schemas.microsoft.com/office/drawing/2014/main" id="{66D1C1C1-17AF-656A-695E-0EE15E351661}"/>
                  </a:ext>
                </a:extLst>
              </p:cNvPr>
              <p:cNvCxnSpPr>
                <a:cxnSpLocks/>
                <a:stCxn id="3222" idx="4"/>
                <a:endCxn id="322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直接连接符 3211">
                <a:extLst>
                  <a:ext uri="{FF2B5EF4-FFF2-40B4-BE49-F238E27FC236}">
                    <a16:creationId xmlns:a16="http://schemas.microsoft.com/office/drawing/2014/main" id="{2A021CBF-700E-1D4B-5F9A-24A4EBC0DF50}"/>
                  </a:ext>
                </a:extLst>
              </p:cNvPr>
              <p:cNvCxnSpPr>
                <a:cxnSpLocks/>
                <a:stCxn id="3218" idx="1"/>
                <a:endCxn id="322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直接连接符 3212">
                <a:extLst>
                  <a:ext uri="{FF2B5EF4-FFF2-40B4-BE49-F238E27FC236}">
                    <a16:creationId xmlns:a16="http://schemas.microsoft.com/office/drawing/2014/main" id="{92AC85F1-7711-8F73-2EE7-176D1E7CEBE2}"/>
                  </a:ext>
                </a:extLst>
              </p:cNvPr>
              <p:cNvCxnSpPr>
                <a:cxnSpLocks/>
                <a:stCxn id="3218" idx="2"/>
                <a:endCxn id="322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直接连接符 3213">
                <a:extLst>
                  <a:ext uri="{FF2B5EF4-FFF2-40B4-BE49-F238E27FC236}">
                    <a16:creationId xmlns:a16="http://schemas.microsoft.com/office/drawing/2014/main" id="{751C5C5D-0E4A-8617-6E23-5AE565BD07B7}"/>
                  </a:ext>
                </a:extLst>
              </p:cNvPr>
              <p:cNvCxnSpPr>
                <a:cxnSpLocks/>
                <a:stCxn id="3218" idx="3"/>
                <a:endCxn id="321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直接连接符 3214">
                <a:extLst>
                  <a:ext uri="{FF2B5EF4-FFF2-40B4-BE49-F238E27FC236}">
                    <a16:creationId xmlns:a16="http://schemas.microsoft.com/office/drawing/2014/main" id="{77CBDDAC-3E54-AC50-87EF-E4B4BF9916A4}"/>
                  </a:ext>
                </a:extLst>
              </p:cNvPr>
              <p:cNvCxnSpPr>
                <a:cxnSpLocks/>
                <a:stCxn id="3218" idx="4"/>
                <a:endCxn id="320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24" name="组合 3223">
            <a:extLst>
              <a:ext uri="{FF2B5EF4-FFF2-40B4-BE49-F238E27FC236}">
                <a16:creationId xmlns:a16="http://schemas.microsoft.com/office/drawing/2014/main" id="{434792B7-7475-1637-A93B-413DAB666BEE}"/>
              </a:ext>
            </a:extLst>
          </p:cNvPr>
          <p:cNvGrpSpPr>
            <a:grpSpLocks/>
          </p:cNvGrpSpPr>
          <p:nvPr/>
        </p:nvGrpSpPr>
        <p:grpSpPr>
          <a:xfrm>
            <a:off x="4031447" y="3377805"/>
            <a:ext cx="408792" cy="403344"/>
            <a:chOff x="1661030" y="1570822"/>
            <a:chExt cx="338146" cy="333641"/>
          </a:xfrm>
        </p:grpSpPr>
        <p:sp>
          <p:nvSpPr>
            <p:cNvPr id="3225" name="流程图: 接点 3224">
              <a:extLst>
                <a:ext uri="{FF2B5EF4-FFF2-40B4-BE49-F238E27FC236}">
                  <a16:creationId xmlns:a16="http://schemas.microsoft.com/office/drawing/2014/main" id="{5BFDD086-66E8-6653-F25C-1B6DCEF637E7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26" name="组合 3225">
              <a:extLst>
                <a:ext uri="{FF2B5EF4-FFF2-40B4-BE49-F238E27FC236}">
                  <a16:creationId xmlns:a16="http://schemas.microsoft.com/office/drawing/2014/main" id="{35FFECC4-5469-DA9C-5F61-84786FB325E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227" name="直接连接符 3226">
                <a:extLst>
                  <a:ext uri="{FF2B5EF4-FFF2-40B4-BE49-F238E27FC236}">
                    <a16:creationId xmlns:a16="http://schemas.microsoft.com/office/drawing/2014/main" id="{967374D3-ED78-5508-A733-74E297DE2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8" name="直接连接符 3227">
                <a:extLst>
                  <a:ext uri="{FF2B5EF4-FFF2-40B4-BE49-F238E27FC236}">
                    <a16:creationId xmlns:a16="http://schemas.microsoft.com/office/drawing/2014/main" id="{78EB51F4-65A4-2C0B-CBB9-E650983785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30" name="组合 3229">
                <a:extLst>
                  <a:ext uri="{FF2B5EF4-FFF2-40B4-BE49-F238E27FC236}">
                    <a16:creationId xmlns:a16="http://schemas.microsoft.com/office/drawing/2014/main" id="{2CF66799-7B3C-E7DB-F142-A7E6BA5678D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9" name="椭圆 3328">
                  <a:extLst>
                    <a:ext uri="{FF2B5EF4-FFF2-40B4-BE49-F238E27FC236}">
                      <a16:creationId xmlns:a16="http://schemas.microsoft.com/office/drawing/2014/main" id="{1DDFA297-B728-7369-E7E4-84A72B0CBA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30" name="椭圆 3329">
                  <a:extLst>
                    <a:ext uri="{FF2B5EF4-FFF2-40B4-BE49-F238E27FC236}">
                      <a16:creationId xmlns:a16="http://schemas.microsoft.com/office/drawing/2014/main" id="{F67E2D65-99B2-7FA5-9667-13C83308B5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31" name="组合 3230">
                <a:extLst>
                  <a:ext uri="{FF2B5EF4-FFF2-40B4-BE49-F238E27FC236}">
                    <a16:creationId xmlns:a16="http://schemas.microsoft.com/office/drawing/2014/main" id="{DFFD92BA-933E-AFBF-426D-5F403C74963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63" name="椭圆 3262">
                  <a:extLst>
                    <a:ext uri="{FF2B5EF4-FFF2-40B4-BE49-F238E27FC236}">
                      <a16:creationId xmlns:a16="http://schemas.microsoft.com/office/drawing/2014/main" id="{F8F9022E-487D-AF73-CDB7-503CADF67E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28" name="椭圆 3327">
                  <a:extLst>
                    <a:ext uri="{FF2B5EF4-FFF2-40B4-BE49-F238E27FC236}">
                      <a16:creationId xmlns:a16="http://schemas.microsoft.com/office/drawing/2014/main" id="{9BFB86FB-5F73-FEF8-60D3-6624F13A75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32" name="组合 3231">
                <a:extLst>
                  <a:ext uri="{FF2B5EF4-FFF2-40B4-BE49-F238E27FC236}">
                    <a16:creationId xmlns:a16="http://schemas.microsoft.com/office/drawing/2014/main" id="{8F251BEE-51A6-3A39-637F-D5EDD8D9BB7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61" name="椭圆 3260">
                  <a:extLst>
                    <a:ext uri="{FF2B5EF4-FFF2-40B4-BE49-F238E27FC236}">
                      <a16:creationId xmlns:a16="http://schemas.microsoft.com/office/drawing/2014/main" id="{FB9882F0-0BEE-268D-C93C-00A99CB7F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2" name="椭圆 3261">
                  <a:extLst>
                    <a:ext uri="{FF2B5EF4-FFF2-40B4-BE49-F238E27FC236}">
                      <a16:creationId xmlns:a16="http://schemas.microsoft.com/office/drawing/2014/main" id="{B0512976-FA18-4BE0-003A-ED7FA379AA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233" name="组合 3232">
                <a:extLst>
                  <a:ext uri="{FF2B5EF4-FFF2-40B4-BE49-F238E27FC236}">
                    <a16:creationId xmlns:a16="http://schemas.microsoft.com/office/drawing/2014/main" id="{91AD41A3-BCAF-CAA1-1C03-4A333A4664B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59" name="椭圆 3258">
                  <a:extLst>
                    <a:ext uri="{FF2B5EF4-FFF2-40B4-BE49-F238E27FC236}">
                      <a16:creationId xmlns:a16="http://schemas.microsoft.com/office/drawing/2014/main" id="{AF65CB7B-9DB8-F5F8-742C-84AB11588D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60" name="椭圆 3259">
                  <a:extLst>
                    <a:ext uri="{FF2B5EF4-FFF2-40B4-BE49-F238E27FC236}">
                      <a16:creationId xmlns:a16="http://schemas.microsoft.com/office/drawing/2014/main" id="{0E6F5B97-A853-5A37-6CE1-D3ABC115F3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234" name="椭圆 3233">
                <a:extLst>
                  <a:ext uri="{FF2B5EF4-FFF2-40B4-BE49-F238E27FC236}">
                    <a16:creationId xmlns:a16="http://schemas.microsoft.com/office/drawing/2014/main" id="{53B4EC33-E57A-8E9C-6A76-B51206D0CE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51" name="直接连接符 3250">
                <a:extLst>
                  <a:ext uri="{FF2B5EF4-FFF2-40B4-BE49-F238E27FC236}">
                    <a16:creationId xmlns:a16="http://schemas.microsoft.com/office/drawing/2014/main" id="{262A2571-18A0-3695-7F36-448A307ECDE6}"/>
                  </a:ext>
                </a:extLst>
              </p:cNvPr>
              <p:cNvCxnSpPr>
                <a:cxnSpLocks/>
                <a:stCxn id="3329" idx="4"/>
                <a:endCxn id="323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直接连接符 3252">
                <a:extLst>
                  <a:ext uri="{FF2B5EF4-FFF2-40B4-BE49-F238E27FC236}">
                    <a16:creationId xmlns:a16="http://schemas.microsoft.com/office/drawing/2014/main" id="{90507545-FB59-973C-5B1E-D7900CC3E8A7}"/>
                  </a:ext>
                </a:extLst>
              </p:cNvPr>
              <p:cNvCxnSpPr>
                <a:cxnSpLocks/>
                <a:stCxn id="3329" idx="4"/>
                <a:endCxn id="325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直接连接符 3253">
                <a:extLst>
                  <a:ext uri="{FF2B5EF4-FFF2-40B4-BE49-F238E27FC236}">
                    <a16:creationId xmlns:a16="http://schemas.microsoft.com/office/drawing/2014/main" id="{7D75E5B2-2310-E942-9531-1694A58BFD7D}"/>
                  </a:ext>
                </a:extLst>
              </p:cNvPr>
              <p:cNvCxnSpPr>
                <a:cxnSpLocks/>
                <a:stCxn id="3329" idx="4"/>
                <a:endCxn id="326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直接连接符 3254">
                <a:extLst>
                  <a:ext uri="{FF2B5EF4-FFF2-40B4-BE49-F238E27FC236}">
                    <a16:creationId xmlns:a16="http://schemas.microsoft.com/office/drawing/2014/main" id="{46544521-DC3A-CC37-2A1D-7FA9B6D5425E}"/>
                  </a:ext>
                </a:extLst>
              </p:cNvPr>
              <p:cNvCxnSpPr>
                <a:cxnSpLocks/>
                <a:stCxn id="3261" idx="1"/>
                <a:endCxn id="3329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直接连接符 3255">
                <a:extLst>
                  <a:ext uri="{FF2B5EF4-FFF2-40B4-BE49-F238E27FC236}">
                    <a16:creationId xmlns:a16="http://schemas.microsoft.com/office/drawing/2014/main" id="{62BD1AE4-667B-C548-D8B9-56B366392E6B}"/>
                  </a:ext>
                </a:extLst>
              </p:cNvPr>
              <p:cNvCxnSpPr>
                <a:cxnSpLocks/>
                <a:stCxn id="3261" idx="2"/>
                <a:endCxn id="326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7" name="直接连接符 3256">
                <a:extLst>
                  <a:ext uri="{FF2B5EF4-FFF2-40B4-BE49-F238E27FC236}">
                    <a16:creationId xmlns:a16="http://schemas.microsoft.com/office/drawing/2014/main" id="{2247C3D9-BCDB-520F-2B03-ACA433BC59E3}"/>
                  </a:ext>
                </a:extLst>
              </p:cNvPr>
              <p:cNvCxnSpPr>
                <a:cxnSpLocks/>
                <a:stCxn id="3261" idx="3"/>
                <a:endCxn id="325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8" name="直接连接符 3257">
                <a:extLst>
                  <a:ext uri="{FF2B5EF4-FFF2-40B4-BE49-F238E27FC236}">
                    <a16:creationId xmlns:a16="http://schemas.microsoft.com/office/drawing/2014/main" id="{ABA4AA07-F275-686E-B37C-835EF57C69AD}"/>
                  </a:ext>
                </a:extLst>
              </p:cNvPr>
              <p:cNvCxnSpPr>
                <a:cxnSpLocks/>
                <a:stCxn id="3261" idx="4"/>
                <a:endCxn id="323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07" name="组合 1606">
            <a:extLst>
              <a:ext uri="{FF2B5EF4-FFF2-40B4-BE49-F238E27FC236}">
                <a16:creationId xmlns:a16="http://schemas.microsoft.com/office/drawing/2014/main" id="{2C8D1DD0-0A7E-7F79-0725-44D028C77BB4}"/>
              </a:ext>
            </a:extLst>
          </p:cNvPr>
          <p:cNvGrpSpPr/>
          <p:nvPr/>
        </p:nvGrpSpPr>
        <p:grpSpPr>
          <a:xfrm>
            <a:off x="4003324" y="1875079"/>
            <a:ext cx="454488" cy="448432"/>
            <a:chOff x="1246509" y="4149154"/>
            <a:chExt cx="396821" cy="391534"/>
          </a:xfrm>
        </p:grpSpPr>
        <p:sp>
          <p:nvSpPr>
            <p:cNvPr id="1608" name="流程图: 接点 1607">
              <a:extLst>
                <a:ext uri="{FF2B5EF4-FFF2-40B4-BE49-F238E27FC236}">
                  <a16:creationId xmlns:a16="http://schemas.microsoft.com/office/drawing/2014/main" id="{4BA61D20-05D2-C2EE-0CBF-605891AB37B9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09" name="组合 1608">
              <a:extLst>
                <a:ext uri="{FF2B5EF4-FFF2-40B4-BE49-F238E27FC236}">
                  <a16:creationId xmlns:a16="http://schemas.microsoft.com/office/drawing/2014/main" id="{66A71D52-7C5E-254F-5B0B-D1D7D7FFFCC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1610" name="直接连接符 1609">
                <a:extLst>
                  <a:ext uri="{FF2B5EF4-FFF2-40B4-BE49-F238E27FC236}">
                    <a16:creationId xmlns:a16="http://schemas.microsoft.com/office/drawing/2014/main" id="{110B6C7D-6948-B094-07EC-12C57CB32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1" name="直接连接符 1610">
                <a:extLst>
                  <a:ext uri="{FF2B5EF4-FFF2-40B4-BE49-F238E27FC236}">
                    <a16:creationId xmlns:a16="http://schemas.microsoft.com/office/drawing/2014/main" id="{C90161E9-7AF9-9C00-0C2A-047E24F78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2" name="组合 1611">
                <a:extLst>
                  <a:ext uri="{FF2B5EF4-FFF2-40B4-BE49-F238E27FC236}">
                    <a16:creationId xmlns:a16="http://schemas.microsoft.com/office/drawing/2014/main" id="{9A7F580F-D04D-CE24-1577-8ABE98D72A85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31" name="椭圆 1630">
                  <a:extLst>
                    <a:ext uri="{FF2B5EF4-FFF2-40B4-BE49-F238E27FC236}">
                      <a16:creationId xmlns:a16="http://schemas.microsoft.com/office/drawing/2014/main" id="{B0698CD4-DE55-3938-6B85-33B1147451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2" name="椭圆 1631">
                  <a:extLst>
                    <a:ext uri="{FF2B5EF4-FFF2-40B4-BE49-F238E27FC236}">
                      <a16:creationId xmlns:a16="http://schemas.microsoft.com/office/drawing/2014/main" id="{80E8AD44-76DB-863D-6887-7194925C84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3" name="组合 1612">
                <a:extLst>
                  <a:ext uri="{FF2B5EF4-FFF2-40B4-BE49-F238E27FC236}">
                    <a16:creationId xmlns:a16="http://schemas.microsoft.com/office/drawing/2014/main" id="{4E81FBF8-1F36-FD37-EA0D-693C6D0EA8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9" name="椭圆 1628">
                  <a:extLst>
                    <a:ext uri="{FF2B5EF4-FFF2-40B4-BE49-F238E27FC236}">
                      <a16:creationId xmlns:a16="http://schemas.microsoft.com/office/drawing/2014/main" id="{3E08317F-B192-6745-07DE-30BA230EF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0" name="椭圆 1629">
                  <a:extLst>
                    <a:ext uri="{FF2B5EF4-FFF2-40B4-BE49-F238E27FC236}">
                      <a16:creationId xmlns:a16="http://schemas.microsoft.com/office/drawing/2014/main" id="{FB847040-58BD-E98A-E578-38A51AED85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4" name="组合 1613">
                <a:extLst>
                  <a:ext uri="{FF2B5EF4-FFF2-40B4-BE49-F238E27FC236}">
                    <a16:creationId xmlns:a16="http://schemas.microsoft.com/office/drawing/2014/main" id="{180885F0-323C-93C7-80FD-203DB4CFF82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7" name="椭圆 1626">
                  <a:extLst>
                    <a:ext uri="{FF2B5EF4-FFF2-40B4-BE49-F238E27FC236}">
                      <a16:creationId xmlns:a16="http://schemas.microsoft.com/office/drawing/2014/main" id="{F4A4412A-A08B-7188-B2EE-E9F59CDEA1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8" name="椭圆 1627">
                  <a:extLst>
                    <a:ext uri="{FF2B5EF4-FFF2-40B4-BE49-F238E27FC236}">
                      <a16:creationId xmlns:a16="http://schemas.microsoft.com/office/drawing/2014/main" id="{2DC3EC75-0C65-5540-F9E9-A752BDA88F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15" name="组合 1614">
                <a:extLst>
                  <a:ext uri="{FF2B5EF4-FFF2-40B4-BE49-F238E27FC236}">
                    <a16:creationId xmlns:a16="http://schemas.microsoft.com/office/drawing/2014/main" id="{1756E5B7-22CA-C5F8-E66D-5ED789338A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25" name="椭圆 1624">
                  <a:extLst>
                    <a:ext uri="{FF2B5EF4-FFF2-40B4-BE49-F238E27FC236}">
                      <a16:creationId xmlns:a16="http://schemas.microsoft.com/office/drawing/2014/main" id="{D685870B-E6F5-687F-D038-1D59B46E6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6" name="椭圆 1625">
                  <a:extLst>
                    <a:ext uri="{FF2B5EF4-FFF2-40B4-BE49-F238E27FC236}">
                      <a16:creationId xmlns:a16="http://schemas.microsoft.com/office/drawing/2014/main" id="{0572C9BB-9AC4-975B-7269-F12CB4D9A2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17" name="椭圆 1616">
                <a:extLst>
                  <a:ext uri="{FF2B5EF4-FFF2-40B4-BE49-F238E27FC236}">
                    <a16:creationId xmlns:a16="http://schemas.microsoft.com/office/drawing/2014/main" id="{60C22EB5-A8DD-04E4-87D2-74E347DD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18" name="直接连接符 1617">
                <a:extLst>
                  <a:ext uri="{FF2B5EF4-FFF2-40B4-BE49-F238E27FC236}">
                    <a16:creationId xmlns:a16="http://schemas.microsoft.com/office/drawing/2014/main" id="{03046C66-DFB9-C32B-A88C-60151B384622}"/>
                  </a:ext>
                </a:extLst>
              </p:cNvPr>
              <p:cNvCxnSpPr>
                <a:cxnSpLocks/>
                <a:stCxn id="1631" idx="4"/>
                <a:endCxn id="1617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9" name="直接连接符 1618">
                <a:extLst>
                  <a:ext uri="{FF2B5EF4-FFF2-40B4-BE49-F238E27FC236}">
                    <a16:creationId xmlns:a16="http://schemas.microsoft.com/office/drawing/2014/main" id="{EF55E5AD-2D7B-FFD7-8050-EF7EC5A9C9C8}"/>
                  </a:ext>
                </a:extLst>
              </p:cNvPr>
              <p:cNvCxnSpPr>
                <a:cxnSpLocks/>
                <a:stCxn id="1631" idx="4"/>
                <a:endCxn id="1625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0" name="直接连接符 1619">
                <a:extLst>
                  <a:ext uri="{FF2B5EF4-FFF2-40B4-BE49-F238E27FC236}">
                    <a16:creationId xmlns:a16="http://schemas.microsoft.com/office/drawing/2014/main" id="{020E5D22-99D3-717E-69B8-10E0B1827668}"/>
                  </a:ext>
                </a:extLst>
              </p:cNvPr>
              <p:cNvCxnSpPr>
                <a:cxnSpLocks/>
                <a:stCxn id="1631" idx="4"/>
                <a:endCxn id="1629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1" name="直接连接符 1620">
                <a:extLst>
                  <a:ext uri="{FF2B5EF4-FFF2-40B4-BE49-F238E27FC236}">
                    <a16:creationId xmlns:a16="http://schemas.microsoft.com/office/drawing/2014/main" id="{5B6DCB3F-6D84-5631-C4C5-7039ADA0D6A0}"/>
                  </a:ext>
                </a:extLst>
              </p:cNvPr>
              <p:cNvCxnSpPr>
                <a:cxnSpLocks/>
                <a:stCxn id="1627" idx="1"/>
                <a:endCxn id="1631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2" name="直接连接符 1621">
                <a:extLst>
                  <a:ext uri="{FF2B5EF4-FFF2-40B4-BE49-F238E27FC236}">
                    <a16:creationId xmlns:a16="http://schemas.microsoft.com/office/drawing/2014/main" id="{28FDF84D-9B88-92D5-CA3B-3097CD074F38}"/>
                  </a:ext>
                </a:extLst>
              </p:cNvPr>
              <p:cNvCxnSpPr>
                <a:cxnSpLocks/>
                <a:stCxn id="1627" idx="2"/>
                <a:endCxn id="1629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3" name="直接连接符 1622">
                <a:extLst>
                  <a:ext uri="{FF2B5EF4-FFF2-40B4-BE49-F238E27FC236}">
                    <a16:creationId xmlns:a16="http://schemas.microsoft.com/office/drawing/2014/main" id="{F62AA428-AACD-CD66-980D-23901C5FDD30}"/>
                  </a:ext>
                </a:extLst>
              </p:cNvPr>
              <p:cNvCxnSpPr>
                <a:cxnSpLocks/>
                <a:stCxn id="1627" idx="3"/>
                <a:endCxn id="1625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4" name="直接连接符 1623">
                <a:extLst>
                  <a:ext uri="{FF2B5EF4-FFF2-40B4-BE49-F238E27FC236}">
                    <a16:creationId xmlns:a16="http://schemas.microsoft.com/office/drawing/2014/main" id="{A9DB7D78-11E1-6AF2-DF65-54A49CB4048A}"/>
                  </a:ext>
                </a:extLst>
              </p:cNvPr>
              <p:cNvCxnSpPr>
                <a:cxnSpLocks/>
                <a:stCxn id="1627" idx="4"/>
                <a:endCxn id="1617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3" name="组合 1632">
            <a:extLst>
              <a:ext uri="{FF2B5EF4-FFF2-40B4-BE49-F238E27FC236}">
                <a16:creationId xmlns:a16="http://schemas.microsoft.com/office/drawing/2014/main" id="{1C2BFB61-1FAF-9295-1833-97B5C4CB73C7}"/>
              </a:ext>
            </a:extLst>
          </p:cNvPr>
          <p:cNvGrpSpPr/>
          <p:nvPr/>
        </p:nvGrpSpPr>
        <p:grpSpPr>
          <a:xfrm>
            <a:off x="4014351" y="1258560"/>
            <a:ext cx="454488" cy="448432"/>
            <a:chOff x="1246509" y="4149154"/>
            <a:chExt cx="396821" cy="391534"/>
          </a:xfrm>
        </p:grpSpPr>
        <p:sp>
          <p:nvSpPr>
            <p:cNvPr id="1634" name="流程图: 接点 1633">
              <a:extLst>
                <a:ext uri="{FF2B5EF4-FFF2-40B4-BE49-F238E27FC236}">
                  <a16:creationId xmlns:a16="http://schemas.microsoft.com/office/drawing/2014/main" id="{81EECE27-5DED-60F5-9CDA-E5CD7BB1BEC9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35" name="组合 1634">
              <a:extLst>
                <a:ext uri="{FF2B5EF4-FFF2-40B4-BE49-F238E27FC236}">
                  <a16:creationId xmlns:a16="http://schemas.microsoft.com/office/drawing/2014/main" id="{B3BE60E1-B434-1A42-329A-97B990C1EFF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1636" name="直接连接符 1635">
                <a:extLst>
                  <a:ext uri="{FF2B5EF4-FFF2-40B4-BE49-F238E27FC236}">
                    <a16:creationId xmlns:a16="http://schemas.microsoft.com/office/drawing/2014/main" id="{6BE89F48-3AB4-747B-B54E-4B56E6A3B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7" name="直接连接符 1636">
                <a:extLst>
                  <a:ext uri="{FF2B5EF4-FFF2-40B4-BE49-F238E27FC236}">
                    <a16:creationId xmlns:a16="http://schemas.microsoft.com/office/drawing/2014/main" id="{F43D8706-9B98-213E-8C58-B337DD6FEC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8" name="组合 1637">
                <a:extLst>
                  <a:ext uri="{FF2B5EF4-FFF2-40B4-BE49-F238E27FC236}">
                    <a16:creationId xmlns:a16="http://schemas.microsoft.com/office/drawing/2014/main" id="{F1BECCBF-F6FA-EF0B-FB1D-7E1F308C3DC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6" name="椭圆 1655">
                  <a:extLst>
                    <a:ext uri="{FF2B5EF4-FFF2-40B4-BE49-F238E27FC236}">
                      <a16:creationId xmlns:a16="http://schemas.microsoft.com/office/drawing/2014/main" id="{3EDA13B2-B29D-26D5-0E93-2E9FC093A1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7" name="椭圆 1656">
                  <a:extLst>
                    <a:ext uri="{FF2B5EF4-FFF2-40B4-BE49-F238E27FC236}">
                      <a16:creationId xmlns:a16="http://schemas.microsoft.com/office/drawing/2014/main" id="{B22A9B56-FD17-C11E-B065-45E2DF519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39" name="组合 1638">
                <a:extLst>
                  <a:ext uri="{FF2B5EF4-FFF2-40B4-BE49-F238E27FC236}">
                    <a16:creationId xmlns:a16="http://schemas.microsoft.com/office/drawing/2014/main" id="{287C9568-1042-74DC-2AF1-05BF0B3B217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4" name="椭圆 1653">
                  <a:extLst>
                    <a:ext uri="{FF2B5EF4-FFF2-40B4-BE49-F238E27FC236}">
                      <a16:creationId xmlns:a16="http://schemas.microsoft.com/office/drawing/2014/main" id="{B816A553-A738-A149-9844-35364339D8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5" name="椭圆 1654">
                  <a:extLst>
                    <a:ext uri="{FF2B5EF4-FFF2-40B4-BE49-F238E27FC236}">
                      <a16:creationId xmlns:a16="http://schemas.microsoft.com/office/drawing/2014/main" id="{A24A961A-7C01-FFBC-A9FA-BCF72DBA97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40" name="组合 1639">
                <a:extLst>
                  <a:ext uri="{FF2B5EF4-FFF2-40B4-BE49-F238E27FC236}">
                    <a16:creationId xmlns:a16="http://schemas.microsoft.com/office/drawing/2014/main" id="{E5EAC577-6C55-8012-BAB3-9FF8FEC1999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2" name="椭圆 1651">
                  <a:extLst>
                    <a:ext uri="{FF2B5EF4-FFF2-40B4-BE49-F238E27FC236}">
                      <a16:creationId xmlns:a16="http://schemas.microsoft.com/office/drawing/2014/main" id="{E3247DCA-EF7A-D91A-2325-10EF1F0FE4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3" name="椭圆 1652">
                  <a:extLst>
                    <a:ext uri="{FF2B5EF4-FFF2-40B4-BE49-F238E27FC236}">
                      <a16:creationId xmlns:a16="http://schemas.microsoft.com/office/drawing/2014/main" id="{279AE218-482A-C2E8-E635-2A5B96E2C9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41" name="组合 1640">
                <a:extLst>
                  <a:ext uri="{FF2B5EF4-FFF2-40B4-BE49-F238E27FC236}">
                    <a16:creationId xmlns:a16="http://schemas.microsoft.com/office/drawing/2014/main" id="{76E3B284-009E-32B3-CFD8-725878C47CE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50" name="椭圆 1649">
                  <a:extLst>
                    <a:ext uri="{FF2B5EF4-FFF2-40B4-BE49-F238E27FC236}">
                      <a16:creationId xmlns:a16="http://schemas.microsoft.com/office/drawing/2014/main" id="{BF200D90-F6DC-F64A-7BB5-6479A10F6E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1" name="椭圆 1650">
                  <a:extLst>
                    <a:ext uri="{FF2B5EF4-FFF2-40B4-BE49-F238E27FC236}">
                      <a16:creationId xmlns:a16="http://schemas.microsoft.com/office/drawing/2014/main" id="{76B37F6E-922A-732B-625C-A18A2428B6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642" name="椭圆 1641">
                <a:extLst>
                  <a:ext uri="{FF2B5EF4-FFF2-40B4-BE49-F238E27FC236}">
                    <a16:creationId xmlns:a16="http://schemas.microsoft.com/office/drawing/2014/main" id="{9983383B-7ECD-AFDD-A985-46D54A1EA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43" name="直接连接符 1642">
                <a:extLst>
                  <a:ext uri="{FF2B5EF4-FFF2-40B4-BE49-F238E27FC236}">
                    <a16:creationId xmlns:a16="http://schemas.microsoft.com/office/drawing/2014/main" id="{989806E5-6072-0A2F-90C0-D1145611286D}"/>
                  </a:ext>
                </a:extLst>
              </p:cNvPr>
              <p:cNvCxnSpPr>
                <a:cxnSpLocks/>
                <a:stCxn id="1656" idx="4"/>
                <a:endCxn id="164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直接连接符 1643">
                <a:extLst>
                  <a:ext uri="{FF2B5EF4-FFF2-40B4-BE49-F238E27FC236}">
                    <a16:creationId xmlns:a16="http://schemas.microsoft.com/office/drawing/2014/main" id="{06B4F92B-5CF1-ADFB-946A-81A29B0B174F}"/>
                  </a:ext>
                </a:extLst>
              </p:cNvPr>
              <p:cNvCxnSpPr>
                <a:cxnSpLocks/>
                <a:stCxn id="1656" idx="4"/>
                <a:endCxn id="165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直接连接符 1644">
                <a:extLst>
                  <a:ext uri="{FF2B5EF4-FFF2-40B4-BE49-F238E27FC236}">
                    <a16:creationId xmlns:a16="http://schemas.microsoft.com/office/drawing/2014/main" id="{D773D36A-AC0E-89FA-0D39-121112626464}"/>
                  </a:ext>
                </a:extLst>
              </p:cNvPr>
              <p:cNvCxnSpPr>
                <a:cxnSpLocks/>
                <a:stCxn id="1656" idx="4"/>
                <a:endCxn id="165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直接连接符 1645">
                <a:extLst>
                  <a:ext uri="{FF2B5EF4-FFF2-40B4-BE49-F238E27FC236}">
                    <a16:creationId xmlns:a16="http://schemas.microsoft.com/office/drawing/2014/main" id="{F668A976-D0B2-D96B-A00D-730102EF3977}"/>
                  </a:ext>
                </a:extLst>
              </p:cNvPr>
              <p:cNvCxnSpPr>
                <a:cxnSpLocks/>
                <a:stCxn id="1652" idx="1"/>
                <a:endCxn id="165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7" name="直接连接符 1646">
                <a:extLst>
                  <a:ext uri="{FF2B5EF4-FFF2-40B4-BE49-F238E27FC236}">
                    <a16:creationId xmlns:a16="http://schemas.microsoft.com/office/drawing/2014/main" id="{CAA35994-AD73-0B9A-19E0-169A1DA6528D}"/>
                  </a:ext>
                </a:extLst>
              </p:cNvPr>
              <p:cNvCxnSpPr>
                <a:cxnSpLocks/>
                <a:stCxn id="1652" idx="2"/>
                <a:endCxn id="165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8" name="直接连接符 1647">
                <a:extLst>
                  <a:ext uri="{FF2B5EF4-FFF2-40B4-BE49-F238E27FC236}">
                    <a16:creationId xmlns:a16="http://schemas.microsoft.com/office/drawing/2014/main" id="{64FCC4B2-1721-7AC6-3AAB-F4B126C346D5}"/>
                  </a:ext>
                </a:extLst>
              </p:cNvPr>
              <p:cNvCxnSpPr>
                <a:cxnSpLocks/>
                <a:stCxn id="1652" idx="3"/>
                <a:endCxn id="165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9" name="直接连接符 1648">
                <a:extLst>
                  <a:ext uri="{FF2B5EF4-FFF2-40B4-BE49-F238E27FC236}">
                    <a16:creationId xmlns:a16="http://schemas.microsoft.com/office/drawing/2014/main" id="{BF45E0F6-219A-477E-DCD2-404031FC7469}"/>
                  </a:ext>
                </a:extLst>
              </p:cNvPr>
              <p:cNvCxnSpPr>
                <a:cxnSpLocks/>
                <a:stCxn id="1652" idx="4"/>
                <a:endCxn id="164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8" name="文本框 1657">
                <a:extLst>
                  <a:ext uri="{FF2B5EF4-FFF2-40B4-BE49-F238E27FC236}">
                    <a16:creationId xmlns:a16="http://schemas.microsoft.com/office/drawing/2014/main" id="{B1E38C83-7E97-A2C8-5AB7-326D3849CE13}"/>
                  </a:ext>
                </a:extLst>
              </p:cNvPr>
              <p:cNvSpPr txBox="1"/>
              <p:nvPr/>
            </p:nvSpPr>
            <p:spPr>
              <a:xfrm>
                <a:off x="3254335" y="2706484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58" name="文本框 1657">
                <a:extLst>
                  <a:ext uri="{FF2B5EF4-FFF2-40B4-BE49-F238E27FC236}">
                    <a16:creationId xmlns:a16="http://schemas.microsoft.com/office/drawing/2014/main" id="{B1E38C83-7E97-A2C8-5AB7-326D3849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335" y="2706484"/>
                <a:ext cx="44457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9" name="文本框 1658">
                <a:extLst>
                  <a:ext uri="{FF2B5EF4-FFF2-40B4-BE49-F238E27FC236}">
                    <a16:creationId xmlns:a16="http://schemas.microsoft.com/office/drawing/2014/main" id="{B0445A64-29F6-A50A-738D-D9BEE1B0C5A4}"/>
                  </a:ext>
                </a:extLst>
              </p:cNvPr>
              <p:cNvSpPr txBox="1"/>
              <p:nvPr/>
            </p:nvSpPr>
            <p:spPr>
              <a:xfrm>
                <a:off x="3260005" y="3341747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59" name="文本框 1658">
                <a:extLst>
                  <a:ext uri="{FF2B5EF4-FFF2-40B4-BE49-F238E27FC236}">
                    <a16:creationId xmlns:a16="http://schemas.microsoft.com/office/drawing/2014/main" id="{B0445A64-29F6-A50A-738D-D9BEE1B0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05" y="3341747"/>
                <a:ext cx="44457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0" name="文本框 1659">
                <a:extLst>
                  <a:ext uri="{FF2B5EF4-FFF2-40B4-BE49-F238E27FC236}">
                    <a16:creationId xmlns:a16="http://schemas.microsoft.com/office/drawing/2014/main" id="{9C94C736-1A67-1DFF-A4A6-8D2079B7E71E}"/>
                  </a:ext>
                </a:extLst>
              </p:cNvPr>
              <p:cNvSpPr txBox="1"/>
              <p:nvPr/>
            </p:nvSpPr>
            <p:spPr>
              <a:xfrm>
                <a:off x="3265529" y="1268475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60" name="文本框 1659">
                <a:extLst>
                  <a:ext uri="{FF2B5EF4-FFF2-40B4-BE49-F238E27FC236}">
                    <a16:creationId xmlns:a16="http://schemas.microsoft.com/office/drawing/2014/main" id="{9C94C736-1A67-1DFF-A4A6-8D2079B7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29" y="1268475"/>
                <a:ext cx="44457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1" name="文本框 1660">
                <a:extLst>
                  <a:ext uri="{FF2B5EF4-FFF2-40B4-BE49-F238E27FC236}">
                    <a16:creationId xmlns:a16="http://schemas.microsoft.com/office/drawing/2014/main" id="{88F704A5-27F0-6F2A-D0CE-41495B4594B2}"/>
                  </a:ext>
                </a:extLst>
              </p:cNvPr>
              <p:cNvSpPr txBox="1"/>
              <p:nvPr/>
            </p:nvSpPr>
            <p:spPr>
              <a:xfrm>
                <a:off x="3271199" y="1903738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61" name="文本框 1660">
                <a:extLst>
                  <a:ext uri="{FF2B5EF4-FFF2-40B4-BE49-F238E27FC236}">
                    <a16:creationId xmlns:a16="http://schemas.microsoft.com/office/drawing/2014/main" id="{88F704A5-27F0-6F2A-D0CE-41495B45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99" y="1903738"/>
                <a:ext cx="4445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99" name="组合 3698">
            <a:extLst>
              <a:ext uri="{FF2B5EF4-FFF2-40B4-BE49-F238E27FC236}">
                <a16:creationId xmlns:a16="http://schemas.microsoft.com/office/drawing/2014/main" id="{9F793776-67AE-2F0D-5DC1-C67EC836E501}"/>
              </a:ext>
            </a:extLst>
          </p:cNvPr>
          <p:cNvGrpSpPr/>
          <p:nvPr/>
        </p:nvGrpSpPr>
        <p:grpSpPr>
          <a:xfrm>
            <a:off x="9054689" y="1453046"/>
            <a:ext cx="1517601" cy="1577220"/>
            <a:chOff x="8015859" y="1433243"/>
            <a:chExt cx="1517601" cy="157722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A35F291-E80D-CF22-A303-C7B81F04FD3D}"/>
                </a:ext>
              </a:extLst>
            </p:cNvPr>
            <p:cNvGrpSpPr/>
            <p:nvPr/>
          </p:nvGrpSpPr>
          <p:grpSpPr>
            <a:xfrm>
              <a:off x="8160221" y="1951889"/>
              <a:ext cx="1207676" cy="907882"/>
              <a:chOff x="8265228" y="1159346"/>
              <a:chExt cx="884473" cy="664912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E2C5911-B6FC-4E78-BC1C-76F928A74954}"/>
                  </a:ext>
                </a:extLst>
              </p:cNvPr>
              <p:cNvGrpSpPr/>
              <p:nvPr/>
            </p:nvGrpSpPr>
            <p:grpSpPr>
              <a:xfrm rot="16200000" flipV="1">
                <a:off x="8171312" y="1257760"/>
                <a:ext cx="660414" cy="472581"/>
                <a:chOff x="2618066" y="3037077"/>
                <a:chExt cx="689902" cy="4254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1DDB087B-3183-7A2C-44E1-6750145134B6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37FD700E-B9BA-021E-A936-1C50FBA69856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35" name="流程图: 接点 34">
                    <a:extLst>
                      <a:ext uri="{FF2B5EF4-FFF2-40B4-BE49-F238E27FC236}">
                        <a16:creationId xmlns:a16="http://schemas.microsoft.com/office/drawing/2014/main" id="{2BFC1BD7-884C-AAFD-B1DA-062CEBEEDE00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流程图: 接点 35">
                    <a:extLst>
                      <a:ext uri="{FF2B5EF4-FFF2-40B4-BE49-F238E27FC236}">
                        <a16:creationId xmlns:a16="http://schemas.microsoft.com/office/drawing/2014/main" id="{C862CC31-94E8-A70B-155D-FCBBCD0F5652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流程图: 接点 36">
                    <a:extLst>
                      <a:ext uri="{FF2B5EF4-FFF2-40B4-BE49-F238E27FC236}">
                        <a16:creationId xmlns:a16="http://schemas.microsoft.com/office/drawing/2014/main" id="{ABFF9262-A1F3-C551-DA6A-6C3C921004B3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" name="流程图: 接点 37">
                    <a:extLst>
                      <a:ext uri="{FF2B5EF4-FFF2-40B4-BE49-F238E27FC236}">
                        <a16:creationId xmlns:a16="http://schemas.microsoft.com/office/drawing/2014/main" id="{FD8A95A3-E6A1-96B1-AE0A-485A3D25A548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流程图: 接点 38">
                    <a:extLst>
                      <a:ext uri="{FF2B5EF4-FFF2-40B4-BE49-F238E27FC236}">
                        <a16:creationId xmlns:a16="http://schemas.microsoft.com/office/drawing/2014/main" id="{F34555D5-AC26-4F2C-683A-55F77486725C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流程图: 接点 39">
                    <a:extLst>
                      <a:ext uri="{FF2B5EF4-FFF2-40B4-BE49-F238E27FC236}">
                        <a16:creationId xmlns:a16="http://schemas.microsoft.com/office/drawing/2014/main" id="{AFC57B26-02C5-BC8E-2140-D855C0A8EE3B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流程图: 接点 40">
                    <a:extLst>
                      <a:ext uri="{FF2B5EF4-FFF2-40B4-BE49-F238E27FC236}">
                        <a16:creationId xmlns:a16="http://schemas.microsoft.com/office/drawing/2014/main" id="{01E57EF9-81DB-85E9-94C3-7775919C7662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5B18A500-27A3-A964-9609-D6A6C6A17235}"/>
                      </a:ext>
                    </a:extLst>
                  </p:cNvPr>
                  <p:cNvCxnSpPr>
                    <a:cxnSpLocks/>
                    <a:stCxn id="37" idx="1"/>
                    <a:endCxn id="35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136F1C19-7ACA-8A54-5917-0834B68F5C86}"/>
                      </a:ext>
                    </a:extLst>
                  </p:cNvPr>
                  <p:cNvCxnSpPr>
                    <a:cxnSpLocks/>
                    <a:stCxn id="35" idx="6"/>
                    <a:endCxn id="38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39E6EE69-FE7D-0CF8-3717-B1D8253EDD75}"/>
                      </a:ext>
                    </a:extLst>
                  </p:cNvPr>
                  <p:cNvCxnSpPr>
                    <a:cxnSpLocks/>
                    <a:stCxn id="36" idx="3"/>
                    <a:endCxn id="38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94772148-FF3A-32BF-66ED-574E05102292}"/>
                      </a:ext>
                    </a:extLst>
                  </p:cNvPr>
                  <p:cNvCxnSpPr>
                    <a:cxnSpLocks/>
                    <a:stCxn id="40" idx="6"/>
                    <a:endCxn id="36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C9AF05A9-84AC-A3C5-A1A2-102F096CACF5}"/>
                      </a:ext>
                    </a:extLst>
                  </p:cNvPr>
                  <p:cNvCxnSpPr>
                    <a:cxnSpLocks/>
                    <a:stCxn id="41" idx="0"/>
                    <a:endCxn id="36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98860EF4-2ECE-FC0B-7D6D-ADB1C4F29F73}"/>
                      </a:ext>
                    </a:extLst>
                  </p:cNvPr>
                  <p:cNvCxnSpPr>
                    <a:cxnSpLocks/>
                    <a:stCxn id="39" idx="0"/>
                    <a:endCxn id="38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95A65DEE-459A-0297-6862-53810F2427DB}"/>
                      </a:ext>
                    </a:extLst>
                  </p:cNvPr>
                  <p:cNvCxnSpPr>
                    <a:cxnSpLocks/>
                    <a:stCxn id="39" idx="7"/>
                    <a:endCxn id="41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A7F54936-36AA-C260-202C-96410869B7CF}"/>
                      </a:ext>
                    </a:extLst>
                  </p:cNvPr>
                  <p:cNvCxnSpPr>
                    <a:cxnSpLocks/>
                    <a:stCxn id="38" idx="5"/>
                    <a:endCxn id="41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1BD2B473-0E52-5E17-B723-1C0CE8F4845C}"/>
                      </a:ext>
                    </a:extLst>
                  </p:cNvPr>
                  <p:cNvCxnSpPr>
                    <a:cxnSpLocks/>
                    <a:stCxn id="37" idx="6"/>
                    <a:endCxn id="38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D4D9802-A301-1A42-6E9B-C66ED08A1967}"/>
                  </a:ext>
                </a:extLst>
              </p:cNvPr>
              <p:cNvGrpSpPr/>
              <p:nvPr/>
            </p:nvGrpSpPr>
            <p:grpSpPr>
              <a:xfrm rot="16200000" flipV="1">
                <a:off x="8385580" y="1253262"/>
                <a:ext cx="660414" cy="472581"/>
                <a:chOff x="2618066" y="3037077"/>
                <a:chExt cx="689902" cy="425450"/>
              </a:xfrm>
            </p:grpSpPr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B7D0D003-36C1-D941-DB48-C547A8B06B48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E3A27B5B-035C-880B-1322-3F976293ACD4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54" name="流程图: 接点 53">
                    <a:extLst>
                      <a:ext uri="{FF2B5EF4-FFF2-40B4-BE49-F238E27FC236}">
                        <a16:creationId xmlns:a16="http://schemas.microsoft.com/office/drawing/2014/main" id="{42EA54C1-78AE-3DB2-A56E-2CC1155D0B99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流程图: 接点 54">
                    <a:extLst>
                      <a:ext uri="{FF2B5EF4-FFF2-40B4-BE49-F238E27FC236}">
                        <a16:creationId xmlns:a16="http://schemas.microsoft.com/office/drawing/2014/main" id="{6AF6F159-D7CF-D47C-4636-978469BAB0A4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流程图: 接点 55">
                    <a:extLst>
                      <a:ext uri="{FF2B5EF4-FFF2-40B4-BE49-F238E27FC236}">
                        <a16:creationId xmlns:a16="http://schemas.microsoft.com/office/drawing/2014/main" id="{B1DB031F-42AD-E8E4-9E88-A388E538A081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流程图: 接点 56">
                    <a:extLst>
                      <a:ext uri="{FF2B5EF4-FFF2-40B4-BE49-F238E27FC236}">
                        <a16:creationId xmlns:a16="http://schemas.microsoft.com/office/drawing/2014/main" id="{69D1E288-A465-41AD-756B-A171EEB1A594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流程图: 接点 57">
                    <a:extLst>
                      <a:ext uri="{FF2B5EF4-FFF2-40B4-BE49-F238E27FC236}">
                        <a16:creationId xmlns:a16="http://schemas.microsoft.com/office/drawing/2014/main" id="{A6EFC6D9-4A6C-4BA9-483B-3C5B81B6F51D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流程图: 接点 58">
                    <a:extLst>
                      <a:ext uri="{FF2B5EF4-FFF2-40B4-BE49-F238E27FC236}">
                        <a16:creationId xmlns:a16="http://schemas.microsoft.com/office/drawing/2014/main" id="{FD72A4E5-80D7-C1F8-4C5C-0A84524D0E60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流程图: 接点 59">
                    <a:extLst>
                      <a:ext uri="{FF2B5EF4-FFF2-40B4-BE49-F238E27FC236}">
                        <a16:creationId xmlns:a16="http://schemas.microsoft.com/office/drawing/2014/main" id="{337E372B-6305-9482-13BD-DE95012A6E28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1B8E82EB-CEFF-F3C4-660F-8A88741F267E}"/>
                      </a:ext>
                    </a:extLst>
                  </p:cNvPr>
                  <p:cNvCxnSpPr>
                    <a:cxnSpLocks/>
                    <a:stCxn id="56" idx="1"/>
                    <a:endCxn id="54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D918E001-A07E-8607-DA54-4C36F49A8251}"/>
                      </a:ext>
                    </a:extLst>
                  </p:cNvPr>
                  <p:cNvCxnSpPr>
                    <a:cxnSpLocks/>
                    <a:stCxn id="54" idx="6"/>
                    <a:endCxn id="57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ED24BF4B-9A23-4A03-7C30-737B1338C6C0}"/>
                      </a:ext>
                    </a:extLst>
                  </p:cNvPr>
                  <p:cNvCxnSpPr>
                    <a:cxnSpLocks/>
                    <a:stCxn id="55" idx="3"/>
                    <a:endCxn id="57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9D97AFB4-A46E-6B58-8835-E72217304CE5}"/>
                      </a:ext>
                    </a:extLst>
                  </p:cNvPr>
                  <p:cNvCxnSpPr>
                    <a:cxnSpLocks/>
                    <a:stCxn id="59" idx="6"/>
                    <a:endCxn id="55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5E3D6876-4D11-359D-BE5D-696567CE67D1}"/>
                      </a:ext>
                    </a:extLst>
                  </p:cNvPr>
                  <p:cNvCxnSpPr>
                    <a:cxnSpLocks/>
                    <a:stCxn id="60" idx="0"/>
                    <a:endCxn id="55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E066567E-959A-5745-A82A-E702AA720745}"/>
                      </a:ext>
                    </a:extLst>
                  </p:cNvPr>
                  <p:cNvCxnSpPr>
                    <a:cxnSpLocks/>
                    <a:stCxn id="58" idx="0"/>
                    <a:endCxn id="57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>
                    <a:extLst>
                      <a:ext uri="{FF2B5EF4-FFF2-40B4-BE49-F238E27FC236}">
                        <a16:creationId xmlns:a16="http://schemas.microsoft.com/office/drawing/2014/main" id="{3FBEB735-BA7A-664F-69B5-E1C12C336BBA}"/>
                      </a:ext>
                    </a:extLst>
                  </p:cNvPr>
                  <p:cNvCxnSpPr>
                    <a:cxnSpLocks/>
                    <a:stCxn id="58" idx="7"/>
                    <a:endCxn id="60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>
                    <a:extLst>
                      <a:ext uri="{FF2B5EF4-FFF2-40B4-BE49-F238E27FC236}">
                        <a16:creationId xmlns:a16="http://schemas.microsoft.com/office/drawing/2014/main" id="{49ACA488-C531-B3F4-4557-9DB31D360652}"/>
                      </a:ext>
                    </a:extLst>
                  </p:cNvPr>
                  <p:cNvCxnSpPr>
                    <a:cxnSpLocks/>
                    <a:stCxn id="57" idx="5"/>
                    <a:endCxn id="60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>
                    <a:extLst>
                      <a:ext uri="{FF2B5EF4-FFF2-40B4-BE49-F238E27FC236}">
                        <a16:creationId xmlns:a16="http://schemas.microsoft.com/office/drawing/2014/main" id="{CDC40425-C7F0-7EED-555B-1BB2E4B4AC7B}"/>
                      </a:ext>
                    </a:extLst>
                  </p:cNvPr>
                  <p:cNvCxnSpPr>
                    <a:cxnSpLocks/>
                    <a:stCxn id="56" idx="6"/>
                    <a:endCxn id="57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1DE8076-F249-7F13-7B75-F27B89CFB706}"/>
                  </a:ext>
                </a:extLst>
              </p:cNvPr>
              <p:cNvGrpSpPr/>
              <p:nvPr/>
            </p:nvGrpSpPr>
            <p:grpSpPr>
              <a:xfrm rot="16200000" flipV="1">
                <a:off x="8583204" y="1257759"/>
                <a:ext cx="660414" cy="472581"/>
                <a:chOff x="2618066" y="3037077"/>
                <a:chExt cx="689902" cy="425450"/>
              </a:xfrm>
            </p:grpSpPr>
            <p:sp>
              <p:nvSpPr>
                <p:cNvPr id="71" name="任意多边形: 形状 70">
                  <a:extLst>
                    <a:ext uri="{FF2B5EF4-FFF2-40B4-BE49-F238E27FC236}">
                      <a16:creationId xmlns:a16="http://schemas.microsoft.com/office/drawing/2014/main" id="{8CE147A8-0390-F7BE-2839-7D87FE83C533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FF50E37C-4D5D-FCC8-EAF5-589ACDF14A75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73" name="流程图: 接点 72">
                    <a:extLst>
                      <a:ext uri="{FF2B5EF4-FFF2-40B4-BE49-F238E27FC236}">
                        <a16:creationId xmlns:a16="http://schemas.microsoft.com/office/drawing/2014/main" id="{827A221D-0660-F3DF-8388-01DEA351908F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流程图: 接点 73">
                    <a:extLst>
                      <a:ext uri="{FF2B5EF4-FFF2-40B4-BE49-F238E27FC236}">
                        <a16:creationId xmlns:a16="http://schemas.microsoft.com/office/drawing/2014/main" id="{E9BC2421-3E3E-FC8A-2D64-C8EC0D5F097D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流程图: 接点 74">
                    <a:extLst>
                      <a:ext uri="{FF2B5EF4-FFF2-40B4-BE49-F238E27FC236}">
                        <a16:creationId xmlns:a16="http://schemas.microsoft.com/office/drawing/2014/main" id="{4A0B2CD6-CF49-E43C-B565-5C4C8D1A9F10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" name="流程图: 接点 75">
                    <a:extLst>
                      <a:ext uri="{FF2B5EF4-FFF2-40B4-BE49-F238E27FC236}">
                        <a16:creationId xmlns:a16="http://schemas.microsoft.com/office/drawing/2014/main" id="{2D1D6362-6F37-5A2C-D114-97084BC5AD5B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流程图: 接点 76">
                    <a:extLst>
                      <a:ext uri="{FF2B5EF4-FFF2-40B4-BE49-F238E27FC236}">
                        <a16:creationId xmlns:a16="http://schemas.microsoft.com/office/drawing/2014/main" id="{457AF7FC-FC7B-A990-D12F-66EF4CA870DE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流程图: 接点 77">
                    <a:extLst>
                      <a:ext uri="{FF2B5EF4-FFF2-40B4-BE49-F238E27FC236}">
                        <a16:creationId xmlns:a16="http://schemas.microsoft.com/office/drawing/2014/main" id="{48022851-33B3-4C58-0ACA-29ED56C6D5F5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流程图: 接点 78">
                    <a:extLst>
                      <a:ext uri="{FF2B5EF4-FFF2-40B4-BE49-F238E27FC236}">
                        <a16:creationId xmlns:a16="http://schemas.microsoft.com/office/drawing/2014/main" id="{749818CB-A675-593C-77C9-9FBBCA3FCB2C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365628BF-E4D5-29F8-3C82-4A06D7325F18}"/>
                      </a:ext>
                    </a:extLst>
                  </p:cNvPr>
                  <p:cNvCxnSpPr>
                    <a:cxnSpLocks/>
                    <a:stCxn id="75" idx="1"/>
                    <a:endCxn id="73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322C8342-D8E8-12EB-2717-11939FB17855}"/>
                      </a:ext>
                    </a:extLst>
                  </p:cNvPr>
                  <p:cNvCxnSpPr>
                    <a:cxnSpLocks/>
                    <a:stCxn id="73" idx="6"/>
                    <a:endCxn id="76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6926D6F9-8D1F-89D9-2D11-3F60C4F94D11}"/>
                      </a:ext>
                    </a:extLst>
                  </p:cNvPr>
                  <p:cNvCxnSpPr>
                    <a:cxnSpLocks/>
                    <a:stCxn id="74" idx="3"/>
                    <a:endCxn id="76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B1B14E29-F181-4408-C67A-AE8B66FC5173}"/>
                      </a:ext>
                    </a:extLst>
                  </p:cNvPr>
                  <p:cNvCxnSpPr>
                    <a:cxnSpLocks/>
                    <a:stCxn id="78" idx="6"/>
                    <a:endCxn id="74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5FE8DC50-CE44-E258-AF86-5C8A5A4094A8}"/>
                      </a:ext>
                    </a:extLst>
                  </p:cNvPr>
                  <p:cNvCxnSpPr>
                    <a:cxnSpLocks/>
                    <a:stCxn id="79" idx="0"/>
                    <a:endCxn id="74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5239CA57-7AD5-2B39-1926-27DEF1556966}"/>
                      </a:ext>
                    </a:extLst>
                  </p:cNvPr>
                  <p:cNvCxnSpPr>
                    <a:cxnSpLocks/>
                    <a:stCxn id="77" idx="0"/>
                    <a:endCxn id="76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连接符 85">
                    <a:extLst>
                      <a:ext uri="{FF2B5EF4-FFF2-40B4-BE49-F238E27FC236}">
                        <a16:creationId xmlns:a16="http://schemas.microsoft.com/office/drawing/2014/main" id="{1F8C5FD3-E4D6-3F7A-189B-2C7E746C51A7}"/>
                      </a:ext>
                    </a:extLst>
                  </p:cNvPr>
                  <p:cNvCxnSpPr>
                    <a:cxnSpLocks/>
                    <a:stCxn id="77" idx="7"/>
                    <a:endCxn id="79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连接符 86">
                    <a:extLst>
                      <a:ext uri="{FF2B5EF4-FFF2-40B4-BE49-F238E27FC236}">
                        <a16:creationId xmlns:a16="http://schemas.microsoft.com/office/drawing/2014/main" id="{635E4F06-84D6-418E-CC1D-1CD891CE1C02}"/>
                      </a:ext>
                    </a:extLst>
                  </p:cNvPr>
                  <p:cNvCxnSpPr>
                    <a:cxnSpLocks/>
                    <a:stCxn id="76" idx="5"/>
                    <a:endCxn id="79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>
                    <a:extLst>
                      <a:ext uri="{FF2B5EF4-FFF2-40B4-BE49-F238E27FC236}">
                        <a16:creationId xmlns:a16="http://schemas.microsoft.com/office/drawing/2014/main" id="{54B6CF1E-5F95-1892-3B67-8F6DFF95E4BF}"/>
                      </a:ext>
                    </a:extLst>
                  </p:cNvPr>
                  <p:cNvCxnSpPr>
                    <a:cxnSpLocks/>
                    <a:stCxn id="75" idx="6"/>
                    <a:endCxn id="76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662" name="文本框 1661">
              <a:extLst>
                <a:ext uri="{FF2B5EF4-FFF2-40B4-BE49-F238E27FC236}">
                  <a16:creationId xmlns:a16="http://schemas.microsoft.com/office/drawing/2014/main" id="{FB980D33-18AE-D6E4-D737-956517ADF650}"/>
                </a:ext>
              </a:extLst>
            </p:cNvPr>
            <p:cNvSpPr txBox="1"/>
            <p:nvPr/>
          </p:nvSpPr>
          <p:spPr>
            <a:xfrm>
              <a:off x="8055429" y="1453399"/>
              <a:ext cx="14292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图模型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7" name="矩形: 圆角 3696">
              <a:extLst>
                <a:ext uri="{FF2B5EF4-FFF2-40B4-BE49-F238E27FC236}">
                  <a16:creationId xmlns:a16="http://schemas.microsoft.com/office/drawing/2014/main" id="{C536A7BB-0EA9-40EC-7CCC-2006C633663C}"/>
                </a:ext>
              </a:extLst>
            </p:cNvPr>
            <p:cNvSpPr/>
            <p:nvPr/>
          </p:nvSpPr>
          <p:spPr>
            <a:xfrm>
              <a:off x="8015859" y="1433243"/>
              <a:ext cx="1517601" cy="1577220"/>
            </a:xfrm>
            <a:prstGeom prst="roundRect">
              <a:avLst>
                <a:gd name="adj" fmla="val 8696"/>
              </a:avLst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00" name="组合 3699">
            <a:extLst>
              <a:ext uri="{FF2B5EF4-FFF2-40B4-BE49-F238E27FC236}">
                <a16:creationId xmlns:a16="http://schemas.microsoft.com/office/drawing/2014/main" id="{31912636-5478-2E89-92EC-36DA4F9BB766}"/>
              </a:ext>
            </a:extLst>
          </p:cNvPr>
          <p:cNvGrpSpPr/>
          <p:nvPr/>
        </p:nvGrpSpPr>
        <p:grpSpPr>
          <a:xfrm>
            <a:off x="6769071" y="4533298"/>
            <a:ext cx="454488" cy="448432"/>
            <a:chOff x="1246509" y="4149154"/>
            <a:chExt cx="396821" cy="391534"/>
          </a:xfrm>
        </p:grpSpPr>
        <p:sp>
          <p:nvSpPr>
            <p:cNvPr id="3701" name="流程图: 接点 3700">
              <a:extLst>
                <a:ext uri="{FF2B5EF4-FFF2-40B4-BE49-F238E27FC236}">
                  <a16:creationId xmlns:a16="http://schemas.microsoft.com/office/drawing/2014/main" id="{946B56AE-3D46-0F43-1E7B-2A997A7998D0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02" name="组合 3701">
              <a:extLst>
                <a:ext uri="{FF2B5EF4-FFF2-40B4-BE49-F238E27FC236}">
                  <a16:creationId xmlns:a16="http://schemas.microsoft.com/office/drawing/2014/main" id="{F2F895D5-3E99-CB57-F9D3-11EAFD2579D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703" name="直接连接符 3702">
                <a:extLst>
                  <a:ext uri="{FF2B5EF4-FFF2-40B4-BE49-F238E27FC236}">
                    <a16:creationId xmlns:a16="http://schemas.microsoft.com/office/drawing/2014/main" id="{1CB3691C-D730-35B2-725F-50FE4B268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4" name="直接连接符 3703">
                <a:extLst>
                  <a:ext uri="{FF2B5EF4-FFF2-40B4-BE49-F238E27FC236}">
                    <a16:creationId xmlns:a16="http://schemas.microsoft.com/office/drawing/2014/main" id="{BCB72295-A11B-804F-F214-AD87B0BA03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05" name="组合 3704">
                <a:extLst>
                  <a:ext uri="{FF2B5EF4-FFF2-40B4-BE49-F238E27FC236}">
                    <a16:creationId xmlns:a16="http://schemas.microsoft.com/office/drawing/2014/main" id="{9C3B27B7-D4A5-C776-D5C4-E8C2A60594F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23" name="椭圆 3722">
                  <a:extLst>
                    <a:ext uri="{FF2B5EF4-FFF2-40B4-BE49-F238E27FC236}">
                      <a16:creationId xmlns:a16="http://schemas.microsoft.com/office/drawing/2014/main" id="{B7674F0E-5200-49AB-3935-FD268187A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24" name="椭圆 3723">
                  <a:extLst>
                    <a:ext uri="{FF2B5EF4-FFF2-40B4-BE49-F238E27FC236}">
                      <a16:creationId xmlns:a16="http://schemas.microsoft.com/office/drawing/2014/main" id="{58D688C0-B387-F27F-EF88-3914C235A5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06" name="组合 3705">
                <a:extLst>
                  <a:ext uri="{FF2B5EF4-FFF2-40B4-BE49-F238E27FC236}">
                    <a16:creationId xmlns:a16="http://schemas.microsoft.com/office/drawing/2014/main" id="{B20B608D-F60A-5BE4-B1DA-9F6999B475F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21" name="椭圆 3720">
                  <a:extLst>
                    <a:ext uri="{FF2B5EF4-FFF2-40B4-BE49-F238E27FC236}">
                      <a16:creationId xmlns:a16="http://schemas.microsoft.com/office/drawing/2014/main" id="{912D7B7E-990E-44CB-16F6-17814AB7A1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22" name="椭圆 3721">
                  <a:extLst>
                    <a:ext uri="{FF2B5EF4-FFF2-40B4-BE49-F238E27FC236}">
                      <a16:creationId xmlns:a16="http://schemas.microsoft.com/office/drawing/2014/main" id="{669EA455-0EB2-B784-48BB-4D6C33FAFC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07" name="组合 3706">
                <a:extLst>
                  <a:ext uri="{FF2B5EF4-FFF2-40B4-BE49-F238E27FC236}">
                    <a16:creationId xmlns:a16="http://schemas.microsoft.com/office/drawing/2014/main" id="{C4C82D25-215F-C1BA-20D3-DE731F62FD6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19" name="椭圆 3718">
                  <a:extLst>
                    <a:ext uri="{FF2B5EF4-FFF2-40B4-BE49-F238E27FC236}">
                      <a16:creationId xmlns:a16="http://schemas.microsoft.com/office/drawing/2014/main" id="{A46BEF9D-9E51-FA0C-394D-5F888328A4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20" name="椭圆 3719">
                  <a:extLst>
                    <a:ext uri="{FF2B5EF4-FFF2-40B4-BE49-F238E27FC236}">
                      <a16:creationId xmlns:a16="http://schemas.microsoft.com/office/drawing/2014/main" id="{466AAEC7-DAF6-F3EB-DD7D-5C58478B50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08" name="组合 3707">
                <a:extLst>
                  <a:ext uri="{FF2B5EF4-FFF2-40B4-BE49-F238E27FC236}">
                    <a16:creationId xmlns:a16="http://schemas.microsoft.com/office/drawing/2014/main" id="{9C20E758-18D1-F604-66A8-068CE190C76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17" name="椭圆 3716">
                  <a:extLst>
                    <a:ext uri="{FF2B5EF4-FFF2-40B4-BE49-F238E27FC236}">
                      <a16:creationId xmlns:a16="http://schemas.microsoft.com/office/drawing/2014/main" id="{27EF7E01-A429-21D2-E992-41A005DF60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18" name="椭圆 3717">
                  <a:extLst>
                    <a:ext uri="{FF2B5EF4-FFF2-40B4-BE49-F238E27FC236}">
                      <a16:creationId xmlns:a16="http://schemas.microsoft.com/office/drawing/2014/main" id="{C666A08A-4EFA-9960-F93F-8A7788A9A2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709" name="椭圆 3708">
                <a:extLst>
                  <a:ext uri="{FF2B5EF4-FFF2-40B4-BE49-F238E27FC236}">
                    <a16:creationId xmlns:a16="http://schemas.microsoft.com/office/drawing/2014/main" id="{10DD1263-1C55-26E3-3300-86B1B60D89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10" name="直接连接符 3709">
                <a:extLst>
                  <a:ext uri="{FF2B5EF4-FFF2-40B4-BE49-F238E27FC236}">
                    <a16:creationId xmlns:a16="http://schemas.microsoft.com/office/drawing/2014/main" id="{C3B7AD62-74D7-3F54-8C62-61E69E7C1C6F}"/>
                  </a:ext>
                </a:extLst>
              </p:cNvPr>
              <p:cNvCxnSpPr>
                <a:cxnSpLocks/>
                <a:stCxn id="3723" idx="4"/>
                <a:endCxn id="370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1" name="直接连接符 3710">
                <a:extLst>
                  <a:ext uri="{FF2B5EF4-FFF2-40B4-BE49-F238E27FC236}">
                    <a16:creationId xmlns:a16="http://schemas.microsoft.com/office/drawing/2014/main" id="{4FE031F0-EABE-E698-6407-FF6BD8E825A1}"/>
                  </a:ext>
                </a:extLst>
              </p:cNvPr>
              <p:cNvCxnSpPr>
                <a:cxnSpLocks/>
                <a:stCxn id="3723" idx="4"/>
                <a:endCxn id="371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2" name="直接连接符 3711">
                <a:extLst>
                  <a:ext uri="{FF2B5EF4-FFF2-40B4-BE49-F238E27FC236}">
                    <a16:creationId xmlns:a16="http://schemas.microsoft.com/office/drawing/2014/main" id="{426A88D2-726B-616C-091E-879CE6D027E3}"/>
                  </a:ext>
                </a:extLst>
              </p:cNvPr>
              <p:cNvCxnSpPr>
                <a:cxnSpLocks/>
                <a:stCxn id="3723" idx="4"/>
                <a:endCxn id="372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3" name="直接连接符 3712">
                <a:extLst>
                  <a:ext uri="{FF2B5EF4-FFF2-40B4-BE49-F238E27FC236}">
                    <a16:creationId xmlns:a16="http://schemas.microsoft.com/office/drawing/2014/main" id="{945FC79B-29F0-4E99-0F1C-4AEA709FA2CC}"/>
                  </a:ext>
                </a:extLst>
              </p:cNvPr>
              <p:cNvCxnSpPr>
                <a:cxnSpLocks/>
                <a:stCxn id="3719" idx="1"/>
                <a:endCxn id="372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4" name="直接连接符 3713">
                <a:extLst>
                  <a:ext uri="{FF2B5EF4-FFF2-40B4-BE49-F238E27FC236}">
                    <a16:creationId xmlns:a16="http://schemas.microsoft.com/office/drawing/2014/main" id="{1B92B10C-8CFE-06E1-5878-296BDEBA4F4F}"/>
                  </a:ext>
                </a:extLst>
              </p:cNvPr>
              <p:cNvCxnSpPr>
                <a:cxnSpLocks/>
                <a:stCxn id="3719" idx="2"/>
                <a:endCxn id="372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5" name="直接连接符 3714">
                <a:extLst>
                  <a:ext uri="{FF2B5EF4-FFF2-40B4-BE49-F238E27FC236}">
                    <a16:creationId xmlns:a16="http://schemas.microsoft.com/office/drawing/2014/main" id="{3F1D4279-7959-A82D-4BE9-BC7748BC149C}"/>
                  </a:ext>
                </a:extLst>
              </p:cNvPr>
              <p:cNvCxnSpPr>
                <a:cxnSpLocks/>
                <a:stCxn id="3719" idx="3"/>
                <a:endCxn id="371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6" name="直接连接符 3715">
                <a:extLst>
                  <a:ext uri="{FF2B5EF4-FFF2-40B4-BE49-F238E27FC236}">
                    <a16:creationId xmlns:a16="http://schemas.microsoft.com/office/drawing/2014/main" id="{71EBF329-04B6-E57C-92FB-191F52332CE9}"/>
                  </a:ext>
                </a:extLst>
              </p:cNvPr>
              <p:cNvCxnSpPr>
                <a:cxnSpLocks/>
                <a:stCxn id="3719" idx="4"/>
                <a:endCxn id="370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25" name="组合 3724">
            <a:extLst>
              <a:ext uri="{FF2B5EF4-FFF2-40B4-BE49-F238E27FC236}">
                <a16:creationId xmlns:a16="http://schemas.microsoft.com/office/drawing/2014/main" id="{39E1D114-2A56-AA8C-2545-5BCC766BDBB3}"/>
              </a:ext>
            </a:extLst>
          </p:cNvPr>
          <p:cNvGrpSpPr/>
          <p:nvPr/>
        </p:nvGrpSpPr>
        <p:grpSpPr>
          <a:xfrm>
            <a:off x="7293979" y="2502422"/>
            <a:ext cx="454488" cy="448432"/>
            <a:chOff x="1246509" y="4149154"/>
            <a:chExt cx="396821" cy="391534"/>
          </a:xfrm>
        </p:grpSpPr>
        <p:sp>
          <p:nvSpPr>
            <p:cNvPr id="3726" name="流程图: 接点 3725">
              <a:extLst>
                <a:ext uri="{FF2B5EF4-FFF2-40B4-BE49-F238E27FC236}">
                  <a16:creationId xmlns:a16="http://schemas.microsoft.com/office/drawing/2014/main" id="{EFCD17B4-4FA9-F1F5-B930-6F8AB3519DFD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27" name="组合 3726">
              <a:extLst>
                <a:ext uri="{FF2B5EF4-FFF2-40B4-BE49-F238E27FC236}">
                  <a16:creationId xmlns:a16="http://schemas.microsoft.com/office/drawing/2014/main" id="{99D8CDCF-811D-F444-ADFF-031C88B822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728" name="直接连接符 3727">
                <a:extLst>
                  <a:ext uri="{FF2B5EF4-FFF2-40B4-BE49-F238E27FC236}">
                    <a16:creationId xmlns:a16="http://schemas.microsoft.com/office/drawing/2014/main" id="{4C728FA2-B429-7BC8-3A51-15F722338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9" name="直接连接符 3728">
                <a:extLst>
                  <a:ext uri="{FF2B5EF4-FFF2-40B4-BE49-F238E27FC236}">
                    <a16:creationId xmlns:a16="http://schemas.microsoft.com/office/drawing/2014/main" id="{5CEC6A45-6F3E-50D8-75B2-9F54D2E1D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0" name="组合 3729">
                <a:extLst>
                  <a:ext uri="{FF2B5EF4-FFF2-40B4-BE49-F238E27FC236}">
                    <a16:creationId xmlns:a16="http://schemas.microsoft.com/office/drawing/2014/main" id="{EB687830-D570-1C87-E9BD-A6CB507C1EC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48" name="椭圆 3747">
                  <a:extLst>
                    <a:ext uri="{FF2B5EF4-FFF2-40B4-BE49-F238E27FC236}">
                      <a16:creationId xmlns:a16="http://schemas.microsoft.com/office/drawing/2014/main" id="{CD01C92B-ED05-2D5F-EB03-F014C8C06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49" name="椭圆 3748">
                  <a:extLst>
                    <a:ext uri="{FF2B5EF4-FFF2-40B4-BE49-F238E27FC236}">
                      <a16:creationId xmlns:a16="http://schemas.microsoft.com/office/drawing/2014/main" id="{DECB374C-3774-B75D-6561-7CB070B925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31" name="组合 3730">
                <a:extLst>
                  <a:ext uri="{FF2B5EF4-FFF2-40B4-BE49-F238E27FC236}">
                    <a16:creationId xmlns:a16="http://schemas.microsoft.com/office/drawing/2014/main" id="{EFA3A6EE-3FCC-2064-E449-4BCE1CDCC5E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46" name="椭圆 3745">
                  <a:extLst>
                    <a:ext uri="{FF2B5EF4-FFF2-40B4-BE49-F238E27FC236}">
                      <a16:creationId xmlns:a16="http://schemas.microsoft.com/office/drawing/2014/main" id="{30AE411F-627F-A868-D354-E8025886AF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47" name="椭圆 3746">
                  <a:extLst>
                    <a:ext uri="{FF2B5EF4-FFF2-40B4-BE49-F238E27FC236}">
                      <a16:creationId xmlns:a16="http://schemas.microsoft.com/office/drawing/2014/main" id="{2ED59F70-DCE8-F2E3-AA26-82A842FA9E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32" name="组合 3731">
                <a:extLst>
                  <a:ext uri="{FF2B5EF4-FFF2-40B4-BE49-F238E27FC236}">
                    <a16:creationId xmlns:a16="http://schemas.microsoft.com/office/drawing/2014/main" id="{58A7D27C-4E0F-A1EA-E26D-D3B958DDA6E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44" name="椭圆 3743">
                  <a:extLst>
                    <a:ext uri="{FF2B5EF4-FFF2-40B4-BE49-F238E27FC236}">
                      <a16:creationId xmlns:a16="http://schemas.microsoft.com/office/drawing/2014/main" id="{B3586DAA-EBFE-A60A-4AD0-64F9FC96F3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45" name="椭圆 3744">
                  <a:extLst>
                    <a:ext uri="{FF2B5EF4-FFF2-40B4-BE49-F238E27FC236}">
                      <a16:creationId xmlns:a16="http://schemas.microsoft.com/office/drawing/2014/main" id="{D4F13AA7-3EA1-2CEE-8D9E-6EEFF364BE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733" name="组合 3732">
                <a:extLst>
                  <a:ext uri="{FF2B5EF4-FFF2-40B4-BE49-F238E27FC236}">
                    <a16:creationId xmlns:a16="http://schemas.microsoft.com/office/drawing/2014/main" id="{46B88F76-3256-49A9-2CD6-74B85F25580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42" name="椭圆 3741">
                  <a:extLst>
                    <a:ext uri="{FF2B5EF4-FFF2-40B4-BE49-F238E27FC236}">
                      <a16:creationId xmlns:a16="http://schemas.microsoft.com/office/drawing/2014/main" id="{3C81A147-0ABE-D44A-B7EB-286455065C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43" name="椭圆 3742">
                  <a:extLst>
                    <a:ext uri="{FF2B5EF4-FFF2-40B4-BE49-F238E27FC236}">
                      <a16:creationId xmlns:a16="http://schemas.microsoft.com/office/drawing/2014/main" id="{A2A94224-2AA5-D818-9FA8-0563718FB2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734" name="椭圆 3733">
                <a:extLst>
                  <a:ext uri="{FF2B5EF4-FFF2-40B4-BE49-F238E27FC236}">
                    <a16:creationId xmlns:a16="http://schemas.microsoft.com/office/drawing/2014/main" id="{57C6B3DE-1CA1-4010-7AF0-833F291456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35" name="直接连接符 3734">
                <a:extLst>
                  <a:ext uri="{FF2B5EF4-FFF2-40B4-BE49-F238E27FC236}">
                    <a16:creationId xmlns:a16="http://schemas.microsoft.com/office/drawing/2014/main" id="{8FF0B1F8-25F5-B70A-C83F-F185EF7C867B}"/>
                  </a:ext>
                </a:extLst>
              </p:cNvPr>
              <p:cNvCxnSpPr>
                <a:cxnSpLocks/>
                <a:stCxn id="3748" idx="4"/>
                <a:endCxn id="373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6" name="直接连接符 3735">
                <a:extLst>
                  <a:ext uri="{FF2B5EF4-FFF2-40B4-BE49-F238E27FC236}">
                    <a16:creationId xmlns:a16="http://schemas.microsoft.com/office/drawing/2014/main" id="{055E60DB-FB34-5775-2305-254D5943E720}"/>
                  </a:ext>
                </a:extLst>
              </p:cNvPr>
              <p:cNvCxnSpPr>
                <a:cxnSpLocks/>
                <a:stCxn id="3748" idx="4"/>
                <a:endCxn id="374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7" name="直接连接符 3736">
                <a:extLst>
                  <a:ext uri="{FF2B5EF4-FFF2-40B4-BE49-F238E27FC236}">
                    <a16:creationId xmlns:a16="http://schemas.microsoft.com/office/drawing/2014/main" id="{EB689FBC-6E38-5194-92A7-CB49ED79A668}"/>
                  </a:ext>
                </a:extLst>
              </p:cNvPr>
              <p:cNvCxnSpPr>
                <a:cxnSpLocks/>
                <a:stCxn id="3748" idx="4"/>
                <a:endCxn id="374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8" name="直接连接符 3737">
                <a:extLst>
                  <a:ext uri="{FF2B5EF4-FFF2-40B4-BE49-F238E27FC236}">
                    <a16:creationId xmlns:a16="http://schemas.microsoft.com/office/drawing/2014/main" id="{92DD02D9-540D-ED46-C5B3-B192DA8DA03F}"/>
                  </a:ext>
                </a:extLst>
              </p:cNvPr>
              <p:cNvCxnSpPr>
                <a:cxnSpLocks/>
                <a:stCxn id="3744" idx="1"/>
                <a:endCxn id="374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9" name="直接连接符 3738">
                <a:extLst>
                  <a:ext uri="{FF2B5EF4-FFF2-40B4-BE49-F238E27FC236}">
                    <a16:creationId xmlns:a16="http://schemas.microsoft.com/office/drawing/2014/main" id="{DA38C704-B538-A71C-352A-78F48C09795E}"/>
                  </a:ext>
                </a:extLst>
              </p:cNvPr>
              <p:cNvCxnSpPr>
                <a:cxnSpLocks/>
                <a:stCxn id="3744" idx="2"/>
                <a:endCxn id="374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0" name="直接连接符 3739">
                <a:extLst>
                  <a:ext uri="{FF2B5EF4-FFF2-40B4-BE49-F238E27FC236}">
                    <a16:creationId xmlns:a16="http://schemas.microsoft.com/office/drawing/2014/main" id="{D69663E0-4E8F-EC42-94E9-E39CCAD6E050}"/>
                  </a:ext>
                </a:extLst>
              </p:cNvPr>
              <p:cNvCxnSpPr>
                <a:cxnSpLocks/>
                <a:stCxn id="3744" idx="3"/>
                <a:endCxn id="374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1" name="直接连接符 3740">
                <a:extLst>
                  <a:ext uri="{FF2B5EF4-FFF2-40B4-BE49-F238E27FC236}">
                    <a16:creationId xmlns:a16="http://schemas.microsoft.com/office/drawing/2014/main" id="{047565A0-D510-C987-0118-A54B94549068}"/>
                  </a:ext>
                </a:extLst>
              </p:cNvPr>
              <p:cNvCxnSpPr>
                <a:cxnSpLocks/>
                <a:stCxn id="3744" idx="4"/>
                <a:endCxn id="373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50" name="文本框 3749">
                <a:extLst>
                  <a:ext uri="{FF2B5EF4-FFF2-40B4-BE49-F238E27FC236}">
                    <a16:creationId xmlns:a16="http://schemas.microsoft.com/office/drawing/2014/main" id="{DBD1A6EC-D136-891A-62BF-9969BDA79A9B}"/>
                  </a:ext>
                </a:extLst>
              </p:cNvPr>
              <p:cNvSpPr txBox="1"/>
              <p:nvPr/>
            </p:nvSpPr>
            <p:spPr>
              <a:xfrm rot="5400000">
                <a:off x="7349085" y="2055988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50" name="文本框 3749">
                <a:extLst>
                  <a:ext uri="{FF2B5EF4-FFF2-40B4-BE49-F238E27FC236}">
                    <a16:creationId xmlns:a16="http://schemas.microsoft.com/office/drawing/2014/main" id="{DBD1A6EC-D136-891A-62BF-9969BDA7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49085" y="2055988"/>
                <a:ext cx="44457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3" name="文本框 3752">
            <a:extLst>
              <a:ext uri="{FF2B5EF4-FFF2-40B4-BE49-F238E27FC236}">
                <a16:creationId xmlns:a16="http://schemas.microsoft.com/office/drawing/2014/main" id="{B8B3EEDC-F88E-DCA0-CF59-DA30292F85B5}"/>
              </a:ext>
            </a:extLst>
          </p:cNvPr>
          <p:cNvSpPr txBox="1"/>
          <p:nvPr/>
        </p:nvSpPr>
        <p:spPr>
          <a:xfrm>
            <a:off x="7309696" y="993315"/>
            <a:ext cx="2948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传统监督图学习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54" name="箭头: 右 3753">
            <a:extLst>
              <a:ext uri="{FF2B5EF4-FFF2-40B4-BE49-F238E27FC236}">
                <a16:creationId xmlns:a16="http://schemas.microsoft.com/office/drawing/2014/main" id="{D1DD50E0-7694-625F-AD9A-198816BF9FF4}"/>
              </a:ext>
            </a:extLst>
          </p:cNvPr>
          <p:cNvSpPr/>
          <p:nvPr/>
        </p:nvSpPr>
        <p:spPr>
          <a:xfrm flipV="1">
            <a:off x="8089098" y="2108030"/>
            <a:ext cx="786340" cy="267948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57" name="连接符: 肘形 3756">
            <a:extLst>
              <a:ext uri="{FF2B5EF4-FFF2-40B4-BE49-F238E27FC236}">
                <a16:creationId xmlns:a16="http://schemas.microsoft.com/office/drawing/2014/main" id="{779072B2-0B81-FE69-E4B6-25146C80FA7D}"/>
              </a:ext>
            </a:extLst>
          </p:cNvPr>
          <p:cNvCxnSpPr>
            <a:cxnSpLocks/>
          </p:cNvCxnSpPr>
          <p:nvPr/>
        </p:nvCxnSpPr>
        <p:spPr>
          <a:xfrm>
            <a:off x="4775799" y="2268257"/>
            <a:ext cx="1895773" cy="2423150"/>
          </a:xfrm>
          <a:prstGeom prst="bentConnector3">
            <a:avLst>
              <a:gd name="adj1" fmla="val 50000"/>
            </a:avLst>
          </a:prstGeom>
          <a:ln w="104775">
            <a:solidFill>
              <a:srgbClr val="6EA94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9" name="矩形: 圆角 3838">
            <a:extLst>
              <a:ext uri="{FF2B5EF4-FFF2-40B4-BE49-F238E27FC236}">
                <a16:creationId xmlns:a16="http://schemas.microsoft.com/office/drawing/2014/main" id="{28B2179F-3C36-4908-1B41-3569048B83E3}"/>
              </a:ext>
            </a:extLst>
          </p:cNvPr>
          <p:cNvSpPr/>
          <p:nvPr/>
        </p:nvSpPr>
        <p:spPr>
          <a:xfrm>
            <a:off x="7223270" y="1396629"/>
            <a:ext cx="666666" cy="1676680"/>
          </a:xfrm>
          <a:prstGeom prst="roundRect">
            <a:avLst>
              <a:gd name="adj" fmla="val 8696"/>
            </a:avLst>
          </a:prstGeom>
          <a:noFill/>
          <a:ln w="28575">
            <a:solidFill>
              <a:srgbClr val="6EAA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4" name="矩形: 圆角 3843">
            <a:extLst>
              <a:ext uri="{FF2B5EF4-FFF2-40B4-BE49-F238E27FC236}">
                <a16:creationId xmlns:a16="http://schemas.microsoft.com/office/drawing/2014/main" id="{3FB79CF6-5C44-D8B9-63DC-80FE010C609F}"/>
              </a:ext>
            </a:extLst>
          </p:cNvPr>
          <p:cNvSpPr/>
          <p:nvPr/>
        </p:nvSpPr>
        <p:spPr>
          <a:xfrm>
            <a:off x="6677020" y="4414931"/>
            <a:ext cx="1778855" cy="651787"/>
          </a:xfrm>
          <a:prstGeom prst="roundRect">
            <a:avLst>
              <a:gd name="adj" fmla="val 8696"/>
            </a:avLst>
          </a:prstGeom>
          <a:noFill/>
          <a:ln w="28575">
            <a:solidFill>
              <a:srgbClr val="6EAA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45" name="组合 3844">
            <a:extLst>
              <a:ext uri="{FF2B5EF4-FFF2-40B4-BE49-F238E27FC236}">
                <a16:creationId xmlns:a16="http://schemas.microsoft.com/office/drawing/2014/main" id="{094762FA-5C75-D8D5-0CC2-1FB08505D31C}"/>
              </a:ext>
            </a:extLst>
          </p:cNvPr>
          <p:cNvGrpSpPr>
            <a:grpSpLocks/>
          </p:cNvGrpSpPr>
          <p:nvPr/>
        </p:nvGrpSpPr>
        <p:grpSpPr>
          <a:xfrm>
            <a:off x="6749200" y="5458710"/>
            <a:ext cx="487336" cy="480842"/>
            <a:chOff x="1661030" y="1570822"/>
            <a:chExt cx="338146" cy="333641"/>
          </a:xfrm>
        </p:grpSpPr>
        <p:sp>
          <p:nvSpPr>
            <p:cNvPr id="3846" name="流程图: 接点 3845">
              <a:extLst>
                <a:ext uri="{FF2B5EF4-FFF2-40B4-BE49-F238E27FC236}">
                  <a16:creationId xmlns:a16="http://schemas.microsoft.com/office/drawing/2014/main" id="{52E7AA5D-4172-EA75-6DCE-0C2731C0371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847" name="组合 3846">
              <a:extLst>
                <a:ext uri="{FF2B5EF4-FFF2-40B4-BE49-F238E27FC236}">
                  <a16:creationId xmlns:a16="http://schemas.microsoft.com/office/drawing/2014/main" id="{CAD9C889-3132-963B-F17F-E14186F04E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848" name="直接连接符 3847">
                <a:extLst>
                  <a:ext uri="{FF2B5EF4-FFF2-40B4-BE49-F238E27FC236}">
                    <a16:creationId xmlns:a16="http://schemas.microsoft.com/office/drawing/2014/main" id="{BB312DFE-A6CE-5992-6C17-2983840B17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9" name="直接连接符 3848">
                <a:extLst>
                  <a:ext uri="{FF2B5EF4-FFF2-40B4-BE49-F238E27FC236}">
                    <a16:creationId xmlns:a16="http://schemas.microsoft.com/office/drawing/2014/main" id="{7171242D-74DE-A25E-2F82-9E081A5E3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50" name="组合 3849">
                <a:extLst>
                  <a:ext uri="{FF2B5EF4-FFF2-40B4-BE49-F238E27FC236}">
                    <a16:creationId xmlns:a16="http://schemas.microsoft.com/office/drawing/2014/main" id="{26B5DF00-9454-077A-8AE7-4A81592B10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68" name="椭圆 3867">
                  <a:extLst>
                    <a:ext uri="{FF2B5EF4-FFF2-40B4-BE49-F238E27FC236}">
                      <a16:creationId xmlns:a16="http://schemas.microsoft.com/office/drawing/2014/main" id="{F9E47BA0-3582-3D68-B581-767BCE5F01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69" name="椭圆 3868">
                  <a:extLst>
                    <a:ext uri="{FF2B5EF4-FFF2-40B4-BE49-F238E27FC236}">
                      <a16:creationId xmlns:a16="http://schemas.microsoft.com/office/drawing/2014/main" id="{A3702BFA-55B5-972C-C8A4-8335449E9F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51" name="组合 3850">
                <a:extLst>
                  <a:ext uri="{FF2B5EF4-FFF2-40B4-BE49-F238E27FC236}">
                    <a16:creationId xmlns:a16="http://schemas.microsoft.com/office/drawing/2014/main" id="{53B87887-F287-74F8-B1FF-C205C668C4F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66" name="椭圆 3865">
                  <a:extLst>
                    <a:ext uri="{FF2B5EF4-FFF2-40B4-BE49-F238E27FC236}">
                      <a16:creationId xmlns:a16="http://schemas.microsoft.com/office/drawing/2014/main" id="{5D3126AF-478B-785F-80D8-CD91B70C1A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67" name="椭圆 3866">
                  <a:extLst>
                    <a:ext uri="{FF2B5EF4-FFF2-40B4-BE49-F238E27FC236}">
                      <a16:creationId xmlns:a16="http://schemas.microsoft.com/office/drawing/2014/main" id="{4E3BA128-5812-EA13-BA29-D25EC152F3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52" name="组合 3851">
                <a:extLst>
                  <a:ext uri="{FF2B5EF4-FFF2-40B4-BE49-F238E27FC236}">
                    <a16:creationId xmlns:a16="http://schemas.microsoft.com/office/drawing/2014/main" id="{ACD50D13-F7FD-61D5-DA8D-4C1BD89CB39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64" name="椭圆 3863">
                  <a:extLst>
                    <a:ext uri="{FF2B5EF4-FFF2-40B4-BE49-F238E27FC236}">
                      <a16:creationId xmlns:a16="http://schemas.microsoft.com/office/drawing/2014/main" id="{4D613626-4E5C-AD3C-10F3-D37258AF3C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65" name="椭圆 3864">
                  <a:extLst>
                    <a:ext uri="{FF2B5EF4-FFF2-40B4-BE49-F238E27FC236}">
                      <a16:creationId xmlns:a16="http://schemas.microsoft.com/office/drawing/2014/main" id="{2BD4E0BF-EB2C-1F17-8C83-AC5D6E5655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53" name="组合 3852">
                <a:extLst>
                  <a:ext uri="{FF2B5EF4-FFF2-40B4-BE49-F238E27FC236}">
                    <a16:creationId xmlns:a16="http://schemas.microsoft.com/office/drawing/2014/main" id="{A8EC8000-9188-BE59-A26A-8C5F732E6C4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62" name="椭圆 3861">
                  <a:extLst>
                    <a:ext uri="{FF2B5EF4-FFF2-40B4-BE49-F238E27FC236}">
                      <a16:creationId xmlns:a16="http://schemas.microsoft.com/office/drawing/2014/main" id="{47DA9763-2C93-C41D-DF89-B64C7214E4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63" name="椭圆 3862">
                  <a:extLst>
                    <a:ext uri="{FF2B5EF4-FFF2-40B4-BE49-F238E27FC236}">
                      <a16:creationId xmlns:a16="http://schemas.microsoft.com/office/drawing/2014/main" id="{506AA2E3-851A-3894-6DF8-B81E0CF96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854" name="椭圆 3853">
                <a:extLst>
                  <a:ext uri="{FF2B5EF4-FFF2-40B4-BE49-F238E27FC236}">
                    <a16:creationId xmlns:a16="http://schemas.microsoft.com/office/drawing/2014/main" id="{67ED4972-D6F6-BD63-6932-C9B8D637B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55" name="直接连接符 3854">
                <a:extLst>
                  <a:ext uri="{FF2B5EF4-FFF2-40B4-BE49-F238E27FC236}">
                    <a16:creationId xmlns:a16="http://schemas.microsoft.com/office/drawing/2014/main" id="{00CE4BDC-306A-3ABF-7B39-3771479ABF92}"/>
                  </a:ext>
                </a:extLst>
              </p:cNvPr>
              <p:cNvCxnSpPr>
                <a:cxnSpLocks/>
                <a:stCxn id="3868" idx="4"/>
                <a:endCxn id="385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6" name="直接连接符 3855">
                <a:extLst>
                  <a:ext uri="{FF2B5EF4-FFF2-40B4-BE49-F238E27FC236}">
                    <a16:creationId xmlns:a16="http://schemas.microsoft.com/office/drawing/2014/main" id="{BE5E07D8-CD87-EBD5-A0F5-D2F82CBEBB64}"/>
                  </a:ext>
                </a:extLst>
              </p:cNvPr>
              <p:cNvCxnSpPr>
                <a:cxnSpLocks/>
                <a:stCxn id="3868" idx="4"/>
                <a:endCxn id="386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7" name="直接连接符 3856">
                <a:extLst>
                  <a:ext uri="{FF2B5EF4-FFF2-40B4-BE49-F238E27FC236}">
                    <a16:creationId xmlns:a16="http://schemas.microsoft.com/office/drawing/2014/main" id="{86F13D6A-E6CF-9378-BAB8-CC9DE1BF955C}"/>
                  </a:ext>
                </a:extLst>
              </p:cNvPr>
              <p:cNvCxnSpPr>
                <a:cxnSpLocks/>
                <a:stCxn id="3868" idx="4"/>
                <a:endCxn id="386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8" name="直接连接符 3857">
                <a:extLst>
                  <a:ext uri="{FF2B5EF4-FFF2-40B4-BE49-F238E27FC236}">
                    <a16:creationId xmlns:a16="http://schemas.microsoft.com/office/drawing/2014/main" id="{59C728A1-9DFE-EF83-167E-DDA7150B4B63}"/>
                  </a:ext>
                </a:extLst>
              </p:cNvPr>
              <p:cNvCxnSpPr>
                <a:cxnSpLocks/>
                <a:stCxn id="3864" idx="1"/>
                <a:endCxn id="386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9" name="直接连接符 3858">
                <a:extLst>
                  <a:ext uri="{FF2B5EF4-FFF2-40B4-BE49-F238E27FC236}">
                    <a16:creationId xmlns:a16="http://schemas.microsoft.com/office/drawing/2014/main" id="{A70CCBF3-7928-9B82-EE9E-E7E512080541}"/>
                  </a:ext>
                </a:extLst>
              </p:cNvPr>
              <p:cNvCxnSpPr>
                <a:cxnSpLocks/>
                <a:stCxn id="3864" idx="2"/>
                <a:endCxn id="386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0" name="直接连接符 3859">
                <a:extLst>
                  <a:ext uri="{FF2B5EF4-FFF2-40B4-BE49-F238E27FC236}">
                    <a16:creationId xmlns:a16="http://schemas.microsoft.com/office/drawing/2014/main" id="{0D171881-133E-69BA-7389-66CDF8CB7F39}"/>
                  </a:ext>
                </a:extLst>
              </p:cNvPr>
              <p:cNvCxnSpPr>
                <a:cxnSpLocks/>
                <a:stCxn id="3864" idx="3"/>
                <a:endCxn id="386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1" name="直接连接符 3860">
                <a:extLst>
                  <a:ext uri="{FF2B5EF4-FFF2-40B4-BE49-F238E27FC236}">
                    <a16:creationId xmlns:a16="http://schemas.microsoft.com/office/drawing/2014/main" id="{F021C5B4-69AE-D996-F205-DDACCAAB4373}"/>
                  </a:ext>
                </a:extLst>
              </p:cNvPr>
              <p:cNvCxnSpPr>
                <a:cxnSpLocks/>
                <a:stCxn id="3864" idx="4"/>
                <a:endCxn id="385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70" name="组合 3869">
            <a:extLst>
              <a:ext uri="{FF2B5EF4-FFF2-40B4-BE49-F238E27FC236}">
                <a16:creationId xmlns:a16="http://schemas.microsoft.com/office/drawing/2014/main" id="{DD7CFD37-AD14-C61F-114F-12B7C5794EDA}"/>
              </a:ext>
            </a:extLst>
          </p:cNvPr>
          <p:cNvGrpSpPr/>
          <p:nvPr/>
        </p:nvGrpSpPr>
        <p:grpSpPr>
          <a:xfrm>
            <a:off x="7314338" y="1537498"/>
            <a:ext cx="454488" cy="448432"/>
            <a:chOff x="1246509" y="4149154"/>
            <a:chExt cx="396821" cy="391534"/>
          </a:xfrm>
        </p:grpSpPr>
        <p:sp>
          <p:nvSpPr>
            <p:cNvPr id="3871" name="流程图: 接点 3870">
              <a:extLst>
                <a:ext uri="{FF2B5EF4-FFF2-40B4-BE49-F238E27FC236}">
                  <a16:creationId xmlns:a16="http://schemas.microsoft.com/office/drawing/2014/main" id="{B1464158-D033-AC16-48F5-774BE700E08A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872" name="组合 3871">
              <a:extLst>
                <a:ext uri="{FF2B5EF4-FFF2-40B4-BE49-F238E27FC236}">
                  <a16:creationId xmlns:a16="http://schemas.microsoft.com/office/drawing/2014/main" id="{C20511EA-7D30-8B36-94CD-A6B7E0885C5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873" name="直接连接符 3872">
                <a:extLst>
                  <a:ext uri="{FF2B5EF4-FFF2-40B4-BE49-F238E27FC236}">
                    <a16:creationId xmlns:a16="http://schemas.microsoft.com/office/drawing/2014/main" id="{2A282D57-15D6-C1CD-2774-9F3CCD1AE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4" name="直接连接符 3873">
                <a:extLst>
                  <a:ext uri="{FF2B5EF4-FFF2-40B4-BE49-F238E27FC236}">
                    <a16:creationId xmlns:a16="http://schemas.microsoft.com/office/drawing/2014/main" id="{62645DC9-50AC-D1ED-B884-0E33C56B9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75" name="组合 3874">
                <a:extLst>
                  <a:ext uri="{FF2B5EF4-FFF2-40B4-BE49-F238E27FC236}">
                    <a16:creationId xmlns:a16="http://schemas.microsoft.com/office/drawing/2014/main" id="{B9165922-A94A-50BB-0162-4D61F7D8F5D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93" name="椭圆 3892">
                  <a:extLst>
                    <a:ext uri="{FF2B5EF4-FFF2-40B4-BE49-F238E27FC236}">
                      <a16:creationId xmlns:a16="http://schemas.microsoft.com/office/drawing/2014/main" id="{912AB123-FEC2-184A-BABD-E201C8E6A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94" name="椭圆 3893">
                  <a:extLst>
                    <a:ext uri="{FF2B5EF4-FFF2-40B4-BE49-F238E27FC236}">
                      <a16:creationId xmlns:a16="http://schemas.microsoft.com/office/drawing/2014/main" id="{9D7CF99A-1E8B-B70E-36F8-48B2E590B4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76" name="组合 3875">
                <a:extLst>
                  <a:ext uri="{FF2B5EF4-FFF2-40B4-BE49-F238E27FC236}">
                    <a16:creationId xmlns:a16="http://schemas.microsoft.com/office/drawing/2014/main" id="{954FCCF1-E222-1DFA-3D12-6F499214821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91" name="椭圆 3890">
                  <a:extLst>
                    <a:ext uri="{FF2B5EF4-FFF2-40B4-BE49-F238E27FC236}">
                      <a16:creationId xmlns:a16="http://schemas.microsoft.com/office/drawing/2014/main" id="{D2A7FA9D-2D29-0B3A-CFA9-2720937CC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92" name="椭圆 3891">
                  <a:extLst>
                    <a:ext uri="{FF2B5EF4-FFF2-40B4-BE49-F238E27FC236}">
                      <a16:creationId xmlns:a16="http://schemas.microsoft.com/office/drawing/2014/main" id="{405D1817-DD4D-7C80-EA43-C3BA70AE24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77" name="组合 3876">
                <a:extLst>
                  <a:ext uri="{FF2B5EF4-FFF2-40B4-BE49-F238E27FC236}">
                    <a16:creationId xmlns:a16="http://schemas.microsoft.com/office/drawing/2014/main" id="{D95DA0A3-82A9-24AB-19E2-0F44A39CDD6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89" name="椭圆 3888">
                  <a:extLst>
                    <a:ext uri="{FF2B5EF4-FFF2-40B4-BE49-F238E27FC236}">
                      <a16:creationId xmlns:a16="http://schemas.microsoft.com/office/drawing/2014/main" id="{DC9A06F7-CB50-BE43-BB99-F09FAD34D6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90" name="椭圆 3889">
                  <a:extLst>
                    <a:ext uri="{FF2B5EF4-FFF2-40B4-BE49-F238E27FC236}">
                      <a16:creationId xmlns:a16="http://schemas.microsoft.com/office/drawing/2014/main" id="{CE0DF4AB-CDC9-0F2C-5CB9-41836A95FF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78" name="组合 3877">
                <a:extLst>
                  <a:ext uri="{FF2B5EF4-FFF2-40B4-BE49-F238E27FC236}">
                    <a16:creationId xmlns:a16="http://schemas.microsoft.com/office/drawing/2014/main" id="{A5BB1028-89E9-25E1-CCDC-24D67CA980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87" name="椭圆 3886">
                  <a:extLst>
                    <a:ext uri="{FF2B5EF4-FFF2-40B4-BE49-F238E27FC236}">
                      <a16:creationId xmlns:a16="http://schemas.microsoft.com/office/drawing/2014/main" id="{F854424E-A2AF-51F9-1547-B06EAC1072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88" name="椭圆 3887">
                  <a:extLst>
                    <a:ext uri="{FF2B5EF4-FFF2-40B4-BE49-F238E27FC236}">
                      <a16:creationId xmlns:a16="http://schemas.microsoft.com/office/drawing/2014/main" id="{F706304D-678D-5C83-09B8-82D30865E3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879" name="椭圆 3878">
                <a:extLst>
                  <a:ext uri="{FF2B5EF4-FFF2-40B4-BE49-F238E27FC236}">
                    <a16:creationId xmlns:a16="http://schemas.microsoft.com/office/drawing/2014/main" id="{01806209-9E79-07C3-1AC6-177E62597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80" name="直接连接符 3879">
                <a:extLst>
                  <a:ext uri="{FF2B5EF4-FFF2-40B4-BE49-F238E27FC236}">
                    <a16:creationId xmlns:a16="http://schemas.microsoft.com/office/drawing/2014/main" id="{05117B0E-B910-6DF4-52C8-8AEFEB546430}"/>
                  </a:ext>
                </a:extLst>
              </p:cNvPr>
              <p:cNvCxnSpPr>
                <a:cxnSpLocks/>
                <a:stCxn id="3893" idx="4"/>
                <a:endCxn id="387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1" name="直接连接符 3880">
                <a:extLst>
                  <a:ext uri="{FF2B5EF4-FFF2-40B4-BE49-F238E27FC236}">
                    <a16:creationId xmlns:a16="http://schemas.microsoft.com/office/drawing/2014/main" id="{763441D1-D28F-BDB0-745F-60929A43B033}"/>
                  </a:ext>
                </a:extLst>
              </p:cNvPr>
              <p:cNvCxnSpPr>
                <a:cxnSpLocks/>
                <a:stCxn id="3893" idx="4"/>
                <a:endCxn id="388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2" name="直接连接符 3881">
                <a:extLst>
                  <a:ext uri="{FF2B5EF4-FFF2-40B4-BE49-F238E27FC236}">
                    <a16:creationId xmlns:a16="http://schemas.microsoft.com/office/drawing/2014/main" id="{E365EE42-9ED8-0B1A-2DC9-92FD1CB47614}"/>
                  </a:ext>
                </a:extLst>
              </p:cNvPr>
              <p:cNvCxnSpPr>
                <a:cxnSpLocks/>
                <a:stCxn id="3893" idx="4"/>
                <a:endCxn id="389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3" name="直接连接符 3882">
                <a:extLst>
                  <a:ext uri="{FF2B5EF4-FFF2-40B4-BE49-F238E27FC236}">
                    <a16:creationId xmlns:a16="http://schemas.microsoft.com/office/drawing/2014/main" id="{9D3ED3B2-7F00-033B-6437-9D05821EE9CE}"/>
                  </a:ext>
                </a:extLst>
              </p:cNvPr>
              <p:cNvCxnSpPr>
                <a:cxnSpLocks/>
                <a:stCxn id="3889" idx="1"/>
                <a:endCxn id="389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4" name="直接连接符 3883">
                <a:extLst>
                  <a:ext uri="{FF2B5EF4-FFF2-40B4-BE49-F238E27FC236}">
                    <a16:creationId xmlns:a16="http://schemas.microsoft.com/office/drawing/2014/main" id="{33CDA979-6D49-341F-8288-96EF9311B431}"/>
                  </a:ext>
                </a:extLst>
              </p:cNvPr>
              <p:cNvCxnSpPr>
                <a:cxnSpLocks/>
                <a:stCxn id="3889" idx="2"/>
                <a:endCxn id="389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5" name="直接连接符 3884">
                <a:extLst>
                  <a:ext uri="{FF2B5EF4-FFF2-40B4-BE49-F238E27FC236}">
                    <a16:creationId xmlns:a16="http://schemas.microsoft.com/office/drawing/2014/main" id="{391402B7-6E27-94CD-E76C-1609ABD1A764}"/>
                  </a:ext>
                </a:extLst>
              </p:cNvPr>
              <p:cNvCxnSpPr>
                <a:cxnSpLocks/>
                <a:stCxn id="3889" idx="3"/>
                <a:endCxn id="388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6" name="直接连接符 3885">
                <a:extLst>
                  <a:ext uri="{FF2B5EF4-FFF2-40B4-BE49-F238E27FC236}">
                    <a16:creationId xmlns:a16="http://schemas.microsoft.com/office/drawing/2014/main" id="{10EB3BE2-981D-5403-0071-46D5741FF627}"/>
                  </a:ext>
                </a:extLst>
              </p:cNvPr>
              <p:cNvCxnSpPr>
                <a:cxnSpLocks/>
                <a:stCxn id="3889" idx="4"/>
                <a:endCxn id="387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95" name="文本框 3894">
                <a:extLst>
                  <a:ext uri="{FF2B5EF4-FFF2-40B4-BE49-F238E27FC236}">
                    <a16:creationId xmlns:a16="http://schemas.microsoft.com/office/drawing/2014/main" id="{0D0B6D9B-3A9D-7AF3-CAA9-E23058A9D1F2}"/>
                  </a:ext>
                </a:extLst>
              </p:cNvPr>
              <p:cNvSpPr txBox="1"/>
              <p:nvPr/>
            </p:nvSpPr>
            <p:spPr>
              <a:xfrm>
                <a:off x="7352036" y="4466906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95" name="文本框 3894">
                <a:extLst>
                  <a:ext uri="{FF2B5EF4-FFF2-40B4-BE49-F238E27FC236}">
                    <a16:creationId xmlns:a16="http://schemas.microsoft.com/office/drawing/2014/main" id="{0D0B6D9B-3A9D-7AF3-CAA9-E23058A9D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36" y="4466906"/>
                <a:ext cx="44457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96" name="组合 3895">
            <a:extLst>
              <a:ext uri="{FF2B5EF4-FFF2-40B4-BE49-F238E27FC236}">
                <a16:creationId xmlns:a16="http://schemas.microsoft.com/office/drawing/2014/main" id="{C0A97BDD-4A44-AD6D-58D0-74EB65559401}"/>
              </a:ext>
            </a:extLst>
          </p:cNvPr>
          <p:cNvGrpSpPr/>
          <p:nvPr/>
        </p:nvGrpSpPr>
        <p:grpSpPr>
          <a:xfrm>
            <a:off x="7870844" y="4510838"/>
            <a:ext cx="454488" cy="448432"/>
            <a:chOff x="1246509" y="4149154"/>
            <a:chExt cx="396821" cy="391534"/>
          </a:xfrm>
        </p:grpSpPr>
        <p:sp>
          <p:nvSpPr>
            <p:cNvPr id="3897" name="流程图: 接点 3896">
              <a:extLst>
                <a:ext uri="{FF2B5EF4-FFF2-40B4-BE49-F238E27FC236}">
                  <a16:creationId xmlns:a16="http://schemas.microsoft.com/office/drawing/2014/main" id="{3C7F8FF7-FC76-712D-53E7-7416FD893718}"/>
                </a:ext>
              </a:extLst>
            </p:cNvPr>
            <p:cNvSpPr>
              <a:spLocks/>
            </p:cNvSpPr>
            <p:nvPr/>
          </p:nvSpPr>
          <p:spPr>
            <a:xfrm>
              <a:off x="1246509" y="4149154"/>
              <a:ext cx="396821" cy="391534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898" name="组合 3897">
              <a:extLst>
                <a:ext uri="{FF2B5EF4-FFF2-40B4-BE49-F238E27FC236}">
                  <a16:creationId xmlns:a16="http://schemas.microsoft.com/office/drawing/2014/main" id="{09F682F2-14AB-75C6-64CF-458AAB6425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76660" y="4181871"/>
              <a:ext cx="336520" cy="326102"/>
              <a:chOff x="1792808" y="1596477"/>
              <a:chExt cx="1369772" cy="1327369"/>
            </a:xfrm>
            <a:effectLst/>
          </p:grpSpPr>
          <p:cxnSp>
            <p:nvCxnSpPr>
              <p:cNvPr id="3899" name="直接连接符 3898">
                <a:extLst>
                  <a:ext uri="{FF2B5EF4-FFF2-40B4-BE49-F238E27FC236}">
                    <a16:creationId xmlns:a16="http://schemas.microsoft.com/office/drawing/2014/main" id="{87B52958-3590-D882-FB52-A307262F0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0" name="直接连接符 3899">
                <a:extLst>
                  <a:ext uri="{FF2B5EF4-FFF2-40B4-BE49-F238E27FC236}">
                    <a16:creationId xmlns:a16="http://schemas.microsoft.com/office/drawing/2014/main" id="{CADB5B04-ECC5-8F10-C3E4-F3AFC3BF5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01" name="组合 3900">
                <a:extLst>
                  <a:ext uri="{FF2B5EF4-FFF2-40B4-BE49-F238E27FC236}">
                    <a16:creationId xmlns:a16="http://schemas.microsoft.com/office/drawing/2014/main" id="{E251FB4E-03EA-8C87-6A49-FCC840B24845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19" name="椭圆 3918">
                  <a:extLst>
                    <a:ext uri="{FF2B5EF4-FFF2-40B4-BE49-F238E27FC236}">
                      <a16:creationId xmlns:a16="http://schemas.microsoft.com/office/drawing/2014/main" id="{5F21DBAD-504B-4ED8-95BA-287E374BA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20" name="椭圆 3919">
                  <a:extLst>
                    <a:ext uri="{FF2B5EF4-FFF2-40B4-BE49-F238E27FC236}">
                      <a16:creationId xmlns:a16="http://schemas.microsoft.com/office/drawing/2014/main" id="{26C6B784-F954-86DE-E75F-37AED943E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02" name="组合 3901">
                <a:extLst>
                  <a:ext uri="{FF2B5EF4-FFF2-40B4-BE49-F238E27FC236}">
                    <a16:creationId xmlns:a16="http://schemas.microsoft.com/office/drawing/2014/main" id="{E31FC83E-7530-4CE9-7A21-04FABA96BA3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17" name="椭圆 3916">
                  <a:extLst>
                    <a:ext uri="{FF2B5EF4-FFF2-40B4-BE49-F238E27FC236}">
                      <a16:creationId xmlns:a16="http://schemas.microsoft.com/office/drawing/2014/main" id="{6D43F2D8-EF5C-7258-3883-2DC84D28A6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18" name="椭圆 3917">
                  <a:extLst>
                    <a:ext uri="{FF2B5EF4-FFF2-40B4-BE49-F238E27FC236}">
                      <a16:creationId xmlns:a16="http://schemas.microsoft.com/office/drawing/2014/main" id="{0AE64BAA-9158-F435-4546-2C69420152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03" name="组合 3902">
                <a:extLst>
                  <a:ext uri="{FF2B5EF4-FFF2-40B4-BE49-F238E27FC236}">
                    <a16:creationId xmlns:a16="http://schemas.microsoft.com/office/drawing/2014/main" id="{621D9E7D-5139-793F-37CC-6C75ACE2DDA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15" name="椭圆 3914">
                  <a:extLst>
                    <a:ext uri="{FF2B5EF4-FFF2-40B4-BE49-F238E27FC236}">
                      <a16:creationId xmlns:a16="http://schemas.microsoft.com/office/drawing/2014/main" id="{B08BF6F3-B92C-FE71-8EAD-7B01C25AD3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16" name="椭圆 3915">
                  <a:extLst>
                    <a:ext uri="{FF2B5EF4-FFF2-40B4-BE49-F238E27FC236}">
                      <a16:creationId xmlns:a16="http://schemas.microsoft.com/office/drawing/2014/main" id="{1C2865EC-2E5F-2D25-A11F-214C315394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04" name="组合 3903">
                <a:extLst>
                  <a:ext uri="{FF2B5EF4-FFF2-40B4-BE49-F238E27FC236}">
                    <a16:creationId xmlns:a16="http://schemas.microsoft.com/office/drawing/2014/main" id="{C87697C9-8D50-ED04-6CBC-273AB51DEB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13" name="椭圆 3912">
                  <a:extLst>
                    <a:ext uri="{FF2B5EF4-FFF2-40B4-BE49-F238E27FC236}">
                      <a16:creationId xmlns:a16="http://schemas.microsoft.com/office/drawing/2014/main" id="{2646F7EA-0721-488E-599E-0BEDD67ED6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14" name="椭圆 3913">
                  <a:extLst>
                    <a:ext uri="{FF2B5EF4-FFF2-40B4-BE49-F238E27FC236}">
                      <a16:creationId xmlns:a16="http://schemas.microsoft.com/office/drawing/2014/main" id="{FBC80333-0C78-D35A-D8C4-50B21C228F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905" name="椭圆 3904">
                <a:extLst>
                  <a:ext uri="{FF2B5EF4-FFF2-40B4-BE49-F238E27FC236}">
                    <a16:creationId xmlns:a16="http://schemas.microsoft.com/office/drawing/2014/main" id="{D167C100-DAC9-F8DD-5A4D-3BA633E647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906" name="直接连接符 3905">
                <a:extLst>
                  <a:ext uri="{FF2B5EF4-FFF2-40B4-BE49-F238E27FC236}">
                    <a16:creationId xmlns:a16="http://schemas.microsoft.com/office/drawing/2014/main" id="{5F640DB5-1177-BB7A-844F-CD3ECBD5B67A}"/>
                  </a:ext>
                </a:extLst>
              </p:cNvPr>
              <p:cNvCxnSpPr>
                <a:cxnSpLocks/>
                <a:stCxn id="3919" idx="4"/>
                <a:endCxn id="390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7" name="直接连接符 3906">
                <a:extLst>
                  <a:ext uri="{FF2B5EF4-FFF2-40B4-BE49-F238E27FC236}">
                    <a16:creationId xmlns:a16="http://schemas.microsoft.com/office/drawing/2014/main" id="{59647859-6770-0B45-4AC3-97FDEF113937}"/>
                  </a:ext>
                </a:extLst>
              </p:cNvPr>
              <p:cNvCxnSpPr>
                <a:cxnSpLocks/>
                <a:stCxn id="3919" idx="4"/>
                <a:endCxn id="3913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8" name="直接连接符 3907">
                <a:extLst>
                  <a:ext uri="{FF2B5EF4-FFF2-40B4-BE49-F238E27FC236}">
                    <a16:creationId xmlns:a16="http://schemas.microsoft.com/office/drawing/2014/main" id="{F8D25860-690F-5FC5-ADD2-02577F7C3618}"/>
                  </a:ext>
                </a:extLst>
              </p:cNvPr>
              <p:cNvCxnSpPr>
                <a:cxnSpLocks/>
                <a:stCxn id="3919" idx="4"/>
                <a:endCxn id="3917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9" name="直接连接符 3908">
                <a:extLst>
                  <a:ext uri="{FF2B5EF4-FFF2-40B4-BE49-F238E27FC236}">
                    <a16:creationId xmlns:a16="http://schemas.microsoft.com/office/drawing/2014/main" id="{8EA80345-DD73-DC1A-9EAA-F5F401462AE0}"/>
                  </a:ext>
                </a:extLst>
              </p:cNvPr>
              <p:cNvCxnSpPr>
                <a:cxnSpLocks/>
                <a:stCxn id="3915" idx="1"/>
                <a:endCxn id="3919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0" name="直接连接符 3909">
                <a:extLst>
                  <a:ext uri="{FF2B5EF4-FFF2-40B4-BE49-F238E27FC236}">
                    <a16:creationId xmlns:a16="http://schemas.microsoft.com/office/drawing/2014/main" id="{D00C43CF-4E35-114C-8212-C09FC50039FC}"/>
                  </a:ext>
                </a:extLst>
              </p:cNvPr>
              <p:cNvCxnSpPr>
                <a:cxnSpLocks/>
                <a:stCxn id="3915" idx="2"/>
                <a:endCxn id="3917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1" name="直接连接符 3910">
                <a:extLst>
                  <a:ext uri="{FF2B5EF4-FFF2-40B4-BE49-F238E27FC236}">
                    <a16:creationId xmlns:a16="http://schemas.microsoft.com/office/drawing/2014/main" id="{4B560A59-79D5-B775-D543-0BAAECBCE76D}"/>
                  </a:ext>
                </a:extLst>
              </p:cNvPr>
              <p:cNvCxnSpPr>
                <a:cxnSpLocks/>
                <a:stCxn id="3915" idx="3"/>
                <a:endCxn id="3913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2" name="直接连接符 3911">
                <a:extLst>
                  <a:ext uri="{FF2B5EF4-FFF2-40B4-BE49-F238E27FC236}">
                    <a16:creationId xmlns:a16="http://schemas.microsoft.com/office/drawing/2014/main" id="{0D074CF4-4267-B01D-26D4-8526D7C1FE3F}"/>
                  </a:ext>
                </a:extLst>
              </p:cNvPr>
              <p:cNvCxnSpPr>
                <a:cxnSpLocks/>
                <a:stCxn id="3915" idx="4"/>
                <a:endCxn id="390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21" name="矩形: 圆角 3920">
            <a:extLst>
              <a:ext uri="{FF2B5EF4-FFF2-40B4-BE49-F238E27FC236}">
                <a16:creationId xmlns:a16="http://schemas.microsoft.com/office/drawing/2014/main" id="{40A7B1D3-543E-30CC-EB62-C6E4D48149D2}"/>
              </a:ext>
            </a:extLst>
          </p:cNvPr>
          <p:cNvSpPr/>
          <p:nvPr/>
        </p:nvSpPr>
        <p:spPr>
          <a:xfrm>
            <a:off x="6673830" y="5393003"/>
            <a:ext cx="1778855" cy="619656"/>
          </a:xfrm>
          <a:prstGeom prst="roundRect">
            <a:avLst>
              <a:gd name="adj" fmla="val 8696"/>
            </a:avLst>
          </a:prstGeom>
          <a:noFill/>
          <a:ln w="28575">
            <a:solidFill>
              <a:srgbClr val="C9C9C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2" name="文本框 3921">
                <a:extLst>
                  <a:ext uri="{FF2B5EF4-FFF2-40B4-BE49-F238E27FC236}">
                    <a16:creationId xmlns:a16="http://schemas.microsoft.com/office/drawing/2014/main" id="{8CA0342A-4138-B093-0625-ED28A39438F6}"/>
                  </a:ext>
                </a:extLst>
              </p:cNvPr>
              <p:cNvSpPr txBox="1"/>
              <p:nvPr/>
            </p:nvSpPr>
            <p:spPr>
              <a:xfrm>
                <a:off x="7332858" y="5447315"/>
                <a:ext cx="4445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22" name="文本框 3921">
                <a:extLst>
                  <a:ext uri="{FF2B5EF4-FFF2-40B4-BE49-F238E27FC236}">
                    <a16:creationId xmlns:a16="http://schemas.microsoft.com/office/drawing/2014/main" id="{8CA0342A-4138-B093-0625-ED28A394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858" y="5447315"/>
                <a:ext cx="44457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23" name="组合 3922">
            <a:extLst>
              <a:ext uri="{FF2B5EF4-FFF2-40B4-BE49-F238E27FC236}">
                <a16:creationId xmlns:a16="http://schemas.microsoft.com/office/drawing/2014/main" id="{A56CA7E8-B3D1-CC1B-271E-6FA6D1A54401}"/>
              </a:ext>
            </a:extLst>
          </p:cNvPr>
          <p:cNvGrpSpPr>
            <a:grpSpLocks/>
          </p:cNvGrpSpPr>
          <p:nvPr/>
        </p:nvGrpSpPr>
        <p:grpSpPr>
          <a:xfrm>
            <a:off x="7824763" y="5454360"/>
            <a:ext cx="487336" cy="480842"/>
            <a:chOff x="1661030" y="1570822"/>
            <a:chExt cx="338146" cy="333641"/>
          </a:xfrm>
        </p:grpSpPr>
        <p:sp>
          <p:nvSpPr>
            <p:cNvPr id="3924" name="流程图: 接点 3923">
              <a:extLst>
                <a:ext uri="{FF2B5EF4-FFF2-40B4-BE49-F238E27FC236}">
                  <a16:creationId xmlns:a16="http://schemas.microsoft.com/office/drawing/2014/main" id="{640CD9AD-FFBA-E7EE-3071-AC872981EF7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925" name="组合 3924">
              <a:extLst>
                <a:ext uri="{FF2B5EF4-FFF2-40B4-BE49-F238E27FC236}">
                  <a16:creationId xmlns:a16="http://schemas.microsoft.com/office/drawing/2014/main" id="{AF75FFB7-F1E0-EF45-CA16-37DE94E487E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926" name="直接连接符 3925">
                <a:extLst>
                  <a:ext uri="{FF2B5EF4-FFF2-40B4-BE49-F238E27FC236}">
                    <a16:creationId xmlns:a16="http://schemas.microsoft.com/office/drawing/2014/main" id="{F0511A95-DE14-372E-EA70-0E161FC7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7" name="直接连接符 3926">
                <a:extLst>
                  <a:ext uri="{FF2B5EF4-FFF2-40B4-BE49-F238E27FC236}">
                    <a16:creationId xmlns:a16="http://schemas.microsoft.com/office/drawing/2014/main" id="{0F8C9513-444F-E6B0-45A7-DBF5D57025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8" name="组合 3927">
                <a:extLst>
                  <a:ext uri="{FF2B5EF4-FFF2-40B4-BE49-F238E27FC236}">
                    <a16:creationId xmlns:a16="http://schemas.microsoft.com/office/drawing/2014/main" id="{8E6984FA-F8B2-F60C-5A03-1C5E0D4D3420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46" name="椭圆 3945">
                  <a:extLst>
                    <a:ext uri="{FF2B5EF4-FFF2-40B4-BE49-F238E27FC236}">
                      <a16:creationId xmlns:a16="http://schemas.microsoft.com/office/drawing/2014/main" id="{0F257489-0FA0-B355-5928-F647FB0CEF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47" name="椭圆 3946">
                  <a:extLst>
                    <a:ext uri="{FF2B5EF4-FFF2-40B4-BE49-F238E27FC236}">
                      <a16:creationId xmlns:a16="http://schemas.microsoft.com/office/drawing/2014/main" id="{0B387DE4-7E74-5860-BD5C-E24B447F80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29" name="组合 3928">
                <a:extLst>
                  <a:ext uri="{FF2B5EF4-FFF2-40B4-BE49-F238E27FC236}">
                    <a16:creationId xmlns:a16="http://schemas.microsoft.com/office/drawing/2014/main" id="{BA90A6FB-C217-EADD-0AEA-BE8A93BFD8C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44" name="椭圆 3943">
                  <a:extLst>
                    <a:ext uri="{FF2B5EF4-FFF2-40B4-BE49-F238E27FC236}">
                      <a16:creationId xmlns:a16="http://schemas.microsoft.com/office/drawing/2014/main" id="{599FED58-E633-E096-0A88-66540E48E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45" name="椭圆 3944">
                  <a:extLst>
                    <a:ext uri="{FF2B5EF4-FFF2-40B4-BE49-F238E27FC236}">
                      <a16:creationId xmlns:a16="http://schemas.microsoft.com/office/drawing/2014/main" id="{E5A966CB-ADAA-A156-E4A5-F5888BDEB9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30" name="组合 3929">
                <a:extLst>
                  <a:ext uri="{FF2B5EF4-FFF2-40B4-BE49-F238E27FC236}">
                    <a16:creationId xmlns:a16="http://schemas.microsoft.com/office/drawing/2014/main" id="{B1342F8D-2074-E3A0-B50C-A026659F65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42" name="椭圆 3941">
                  <a:extLst>
                    <a:ext uri="{FF2B5EF4-FFF2-40B4-BE49-F238E27FC236}">
                      <a16:creationId xmlns:a16="http://schemas.microsoft.com/office/drawing/2014/main" id="{B639485C-FCC1-8C0C-E45D-7AD5A9E0B1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43" name="椭圆 3942">
                  <a:extLst>
                    <a:ext uri="{FF2B5EF4-FFF2-40B4-BE49-F238E27FC236}">
                      <a16:creationId xmlns:a16="http://schemas.microsoft.com/office/drawing/2014/main" id="{054FBAFB-F638-67EA-B6A0-E0531251AA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31" name="组合 3930">
                <a:extLst>
                  <a:ext uri="{FF2B5EF4-FFF2-40B4-BE49-F238E27FC236}">
                    <a16:creationId xmlns:a16="http://schemas.microsoft.com/office/drawing/2014/main" id="{7FE3A1F3-4D3C-4BE4-4CFB-BDBDC4456F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40" name="椭圆 3939">
                  <a:extLst>
                    <a:ext uri="{FF2B5EF4-FFF2-40B4-BE49-F238E27FC236}">
                      <a16:creationId xmlns:a16="http://schemas.microsoft.com/office/drawing/2014/main" id="{8F50B924-31AC-6602-0B43-416D0D5D8F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41" name="椭圆 3940">
                  <a:extLst>
                    <a:ext uri="{FF2B5EF4-FFF2-40B4-BE49-F238E27FC236}">
                      <a16:creationId xmlns:a16="http://schemas.microsoft.com/office/drawing/2014/main" id="{B6D20062-AE52-24EC-EF27-50745E7AAA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932" name="椭圆 3931">
                <a:extLst>
                  <a:ext uri="{FF2B5EF4-FFF2-40B4-BE49-F238E27FC236}">
                    <a16:creationId xmlns:a16="http://schemas.microsoft.com/office/drawing/2014/main" id="{DEC8BCA2-FF2E-8530-C9EF-C6249837C6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933" name="直接连接符 3932">
                <a:extLst>
                  <a:ext uri="{FF2B5EF4-FFF2-40B4-BE49-F238E27FC236}">
                    <a16:creationId xmlns:a16="http://schemas.microsoft.com/office/drawing/2014/main" id="{964436C2-0C2E-3ED6-D811-E41E67C5F528}"/>
                  </a:ext>
                </a:extLst>
              </p:cNvPr>
              <p:cNvCxnSpPr>
                <a:cxnSpLocks/>
                <a:stCxn id="3946" idx="4"/>
                <a:endCxn id="393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4" name="直接连接符 3933">
                <a:extLst>
                  <a:ext uri="{FF2B5EF4-FFF2-40B4-BE49-F238E27FC236}">
                    <a16:creationId xmlns:a16="http://schemas.microsoft.com/office/drawing/2014/main" id="{EB55AEC1-5A04-6A3F-284D-4F49BF1EB374}"/>
                  </a:ext>
                </a:extLst>
              </p:cNvPr>
              <p:cNvCxnSpPr>
                <a:cxnSpLocks/>
                <a:stCxn id="3946" idx="4"/>
                <a:endCxn id="394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5" name="直接连接符 3934">
                <a:extLst>
                  <a:ext uri="{FF2B5EF4-FFF2-40B4-BE49-F238E27FC236}">
                    <a16:creationId xmlns:a16="http://schemas.microsoft.com/office/drawing/2014/main" id="{C168A1D7-7A89-D20F-EF8E-2B28D731F4FF}"/>
                  </a:ext>
                </a:extLst>
              </p:cNvPr>
              <p:cNvCxnSpPr>
                <a:cxnSpLocks/>
                <a:stCxn id="3946" idx="4"/>
                <a:endCxn id="394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6" name="直接连接符 3935">
                <a:extLst>
                  <a:ext uri="{FF2B5EF4-FFF2-40B4-BE49-F238E27FC236}">
                    <a16:creationId xmlns:a16="http://schemas.microsoft.com/office/drawing/2014/main" id="{ECDAB96B-BA72-CD66-1987-5DD866B5C122}"/>
                  </a:ext>
                </a:extLst>
              </p:cNvPr>
              <p:cNvCxnSpPr>
                <a:cxnSpLocks/>
                <a:stCxn id="3942" idx="1"/>
                <a:endCxn id="394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7" name="直接连接符 3936">
                <a:extLst>
                  <a:ext uri="{FF2B5EF4-FFF2-40B4-BE49-F238E27FC236}">
                    <a16:creationId xmlns:a16="http://schemas.microsoft.com/office/drawing/2014/main" id="{8B102B22-C940-997C-4760-58584115BBD8}"/>
                  </a:ext>
                </a:extLst>
              </p:cNvPr>
              <p:cNvCxnSpPr>
                <a:cxnSpLocks/>
                <a:stCxn id="3942" idx="2"/>
                <a:endCxn id="394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8" name="直接连接符 3937">
                <a:extLst>
                  <a:ext uri="{FF2B5EF4-FFF2-40B4-BE49-F238E27FC236}">
                    <a16:creationId xmlns:a16="http://schemas.microsoft.com/office/drawing/2014/main" id="{4BDA7394-AB20-9833-7314-2D378FE3884A}"/>
                  </a:ext>
                </a:extLst>
              </p:cNvPr>
              <p:cNvCxnSpPr>
                <a:cxnSpLocks/>
                <a:stCxn id="3942" idx="3"/>
                <a:endCxn id="394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9" name="直接连接符 3938">
                <a:extLst>
                  <a:ext uri="{FF2B5EF4-FFF2-40B4-BE49-F238E27FC236}">
                    <a16:creationId xmlns:a16="http://schemas.microsoft.com/office/drawing/2014/main" id="{3807DCDD-0A32-80E4-B013-C45E3E16B0C7}"/>
                  </a:ext>
                </a:extLst>
              </p:cNvPr>
              <p:cNvCxnSpPr>
                <a:cxnSpLocks/>
                <a:stCxn id="3942" idx="4"/>
                <a:endCxn id="393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66" name="组合 3965">
            <a:extLst>
              <a:ext uri="{FF2B5EF4-FFF2-40B4-BE49-F238E27FC236}">
                <a16:creationId xmlns:a16="http://schemas.microsoft.com/office/drawing/2014/main" id="{6066AB81-82BD-5FEF-EAA7-ED4D24AB574C}"/>
              </a:ext>
            </a:extLst>
          </p:cNvPr>
          <p:cNvGrpSpPr/>
          <p:nvPr/>
        </p:nvGrpSpPr>
        <p:grpSpPr>
          <a:xfrm>
            <a:off x="9700647" y="4440149"/>
            <a:ext cx="1517601" cy="1577220"/>
            <a:chOff x="8015859" y="1433243"/>
            <a:chExt cx="1517601" cy="1577220"/>
          </a:xfrm>
        </p:grpSpPr>
        <p:grpSp>
          <p:nvGrpSpPr>
            <p:cNvPr id="3967" name="组合 3966">
              <a:extLst>
                <a:ext uri="{FF2B5EF4-FFF2-40B4-BE49-F238E27FC236}">
                  <a16:creationId xmlns:a16="http://schemas.microsoft.com/office/drawing/2014/main" id="{DC45EF27-C945-D337-DDD5-CB6E86BBC4A4}"/>
                </a:ext>
              </a:extLst>
            </p:cNvPr>
            <p:cNvGrpSpPr/>
            <p:nvPr/>
          </p:nvGrpSpPr>
          <p:grpSpPr>
            <a:xfrm>
              <a:off x="8160221" y="1951889"/>
              <a:ext cx="1207676" cy="907882"/>
              <a:chOff x="8265228" y="1159346"/>
              <a:chExt cx="884473" cy="664912"/>
            </a:xfrm>
          </p:grpSpPr>
          <p:grpSp>
            <p:nvGrpSpPr>
              <p:cNvPr id="3970" name="组合 3969">
                <a:extLst>
                  <a:ext uri="{FF2B5EF4-FFF2-40B4-BE49-F238E27FC236}">
                    <a16:creationId xmlns:a16="http://schemas.microsoft.com/office/drawing/2014/main" id="{B89AED88-FD68-E16F-0675-28F205E19874}"/>
                  </a:ext>
                </a:extLst>
              </p:cNvPr>
              <p:cNvGrpSpPr/>
              <p:nvPr/>
            </p:nvGrpSpPr>
            <p:grpSpPr>
              <a:xfrm rot="16200000" flipV="1">
                <a:off x="8171312" y="1257760"/>
                <a:ext cx="660414" cy="472581"/>
                <a:chOff x="2618066" y="3037077"/>
                <a:chExt cx="689902" cy="425450"/>
              </a:xfrm>
            </p:grpSpPr>
            <p:sp>
              <p:nvSpPr>
                <p:cNvPr id="4009" name="任意多边形: 形状 4008">
                  <a:extLst>
                    <a:ext uri="{FF2B5EF4-FFF2-40B4-BE49-F238E27FC236}">
                      <a16:creationId xmlns:a16="http://schemas.microsoft.com/office/drawing/2014/main" id="{1614FD95-814F-8ED6-42BA-964FD2FC6507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010" name="组合 4009">
                  <a:extLst>
                    <a:ext uri="{FF2B5EF4-FFF2-40B4-BE49-F238E27FC236}">
                      <a16:creationId xmlns:a16="http://schemas.microsoft.com/office/drawing/2014/main" id="{AA7BF161-52AD-2169-0E5F-83C3C2BACBC2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4011" name="流程图: 接点 4010">
                    <a:extLst>
                      <a:ext uri="{FF2B5EF4-FFF2-40B4-BE49-F238E27FC236}">
                        <a16:creationId xmlns:a16="http://schemas.microsoft.com/office/drawing/2014/main" id="{BC145383-3588-5511-B7CE-CCA4EED98632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2" name="流程图: 接点 4011">
                    <a:extLst>
                      <a:ext uri="{FF2B5EF4-FFF2-40B4-BE49-F238E27FC236}">
                        <a16:creationId xmlns:a16="http://schemas.microsoft.com/office/drawing/2014/main" id="{1074B990-BE69-03F9-D65E-F46DDE59A013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3" name="流程图: 接点 4012">
                    <a:extLst>
                      <a:ext uri="{FF2B5EF4-FFF2-40B4-BE49-F238E27FC236}">
                        <a16:creationId xmlns:a16="http://schemas.microsoft.com/office/drawing/2014/main" id="{755EE4DA-DE85-D06A-FFC5-8C1031942B9E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014" name="流程图: 接点 4013">
                    <a:extLst>
                      <a:ext uri="{FF2B5EF4-FFF2-40B4-BE49-F238E27FC236}">
                        <a16:creationId xmlns:a16="http://schemas.microsoft.com/office/drawing/2014/main" id="{D6FE87A6-E67D-CD56-DDB6-D858EAC604E1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5" name="流程图: 接点 4014">
                    <a:extLst>
                      <a:ext uri="{FF2B5EF4-FFF2-40B4-BE49-F238E27FC236}">
                        <a16:creationId xmlns:a16="http://schemas.microsoft.com/office/drawing/2014/main" id="{4924F013-DA4B-FB35-A8F7-E1F549DDC733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6" name="流程图: 接点 4015">
                    <a:extLst>
                      <a:ext uri="{FF2B5EF4-FFF2-40B4-BE49-F238E27FC236}">
                        <a16:creationId xmlns:a16="http://schemas.microsoft.com/office/drawing/2014/main" id="{E4A065F0-7961-525C-822F-8BDEE5CCEFD0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7" name="流程图: 接点 4016">
                    <a:extLst>
                      <a:ext uri="{FF2B5EF4-FFF2-40B4-BE49-F238E27FC236}">
                        <a16:creationId xmlns:a16="http://schemas.microsoft.com/office/drawing/2014/main" id="{C8582D84-E977-3DBB-54AB-22AE8E328B7F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18" name="直接连接符 4017">
                    <a:extLst>
                      <a:ext uri="{FF2B5EF4-FFF2-40B4-BE49-F238E27FC236}">
                        <a16:creationId xmlns:a16="http://schemas.microsoft.com/office/drawing/2014/main" id="{53563A33-F086-FE42-45CB-8D41FF22391A}"/>
                      </a:ext>
                    </a:extLst>
                  </p:cNvPr>
                  <p:cNvCxnSpPr>
                    <a:cxnSpLocks/>
                    <a:stCxn id="4013" idx="1"/>
                    <a:endCxn id="4011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9" name="直接连接符 4018">
                    <a:extLst>
                      <a:ext uri="{FF2B5EF4-FFF2-40B4-BE49-F238E27FC236}">
                        <a16:creationId xmlns:a16="http://schemas.microsoft.com/office/drawing/2014/main" id="{290F3240-9782-EA4B-6F46-65F34EFD2E1D}"/>
                      </a:ext>
                    </a:extLst>
                  </p:cNvPr>
                  <p:cNvCxnSpPr>
                    <a:cxnSpLocks/>
                    <a:stCxn id="4011" idx="6"/>
                    <a:endCxn id="4014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0" name="直接连接符 4019">
                    <a:extLst>
                      <a:ext uri="{FF2B5EF4-FFF2-40B4-BE49-F238E27FC236}">
                        <a16:creationId xmlns:a16="http://schemas.microsoft.com/office/drawing/2014/main" id="{006E5D22-F8C2-1772-A68F-B8EB1707E725}"/>
                      </a:ext>
                    </a:extLst>
                  </p:cNvPr>
                  <p:cNvCxnSpPr>
                    <a:cxnSpLocks/>
                    <a:stCxn id="4012" idx="3"/>
                    <a:endCxn id="4014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1" name="直接连接符 4020">
                    <a:extLst>
                      <a:ext uri="{FF2B5EF4-FFF2-40B4-BE49-F238E27FC236}">
                        <a16:creationId xmlns:a16="http://schemas.microsoft.com/office/drawing/2014/main" id="{F43CC090-05F2-440D-D79A-108003349E1F}"/>
                      </a:ext>
                    </a:extLst>
                  </p:cNvPr>
                  <p:cNvCxnSpPr>
                    <a:cxnSpLocks/>
                    <a:stCxn id="4016" idx="6"/>
                    <a:endCxn id="4012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2" name="直接连接符 4021">
                    <a:extLst>
                      <a:ext uri="{FF2B5EF4-FFF2-40B4-BE49-F238E27FC236}">
                        <a16:creationId xmlns:a16="http://schemas.microsoft.com/office/drawing/2014/main" id="{80F5FEB7-F88A-55AA-3021-33DDB67D6052}"/>
                      </a:ext>
                    </a:extLst>
                  </p:cNvPr>
                  <p:cNvCxnSpPr>
                    <a:cxnSpLocks/>
                    <a:stCxn id="4017" idx="0"/>
                    <a:endCxn id="4012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3" name="直接连接符 4022">
                    <a:extLst>
                      <a:ext uri="{FF2B5EF4-FFF2-40B4-BE49-F238E27FC236}">
                        <a16:creationId xmlns:a16="http://schemas.microsoft.com/office/drawing/2014/main" id="{14FE98B3-DB27-8C09-BC42-4D689B11048C}"/>
                      </a:ext>
                    </a:extLst>
                  </p:cNvPr>
                  <p:cNvCxnSpPr>
                    <a:cxnSpLocks/>
                    <a:stCxn id="4015" idx="0"/>
                    <a:endCxn id="4014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4" name="直接连接符 4023">
                    <a:extLst>
                      <a:ext uri="{FF2B5EF4-FFF2-40B4-BE49-F238E27FC236}">
                        <a16:creationId xmlns:a16="http://schemas.microsoft.com/office/drawing/2014/main" id="{25C49665-85DA-1E54-A0BA-624C31112CDD}"/>
                      </a:ext>
                    </a:extLst>
                  </p:cNvPr>
                  <p:cNvCxnSpPr>
                    <a:cxnSpLocks/>
                    <a:stCxn id="4015" idx="7"/>
                    <a:endCxn id="4017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5" name="直接连接符 4024">
                    <a:extLst>
                      <a:ext uri="{FF2B5EF4-FFF2-40B4-BE49-F238E27FC236}">
                        <a16:creationId xmlns:a16="http://schemas.microsoft.com/office/drawing/2014/main" id="{A2D65878-C637-3A01-750E-81535A9EB230}"/>
                      </a:ext>
                    </a:extLst>
                  </p:cNvPr>
                  <p:cNvCxnSpPr>
                    <a:cxnSpLocks/>
                    <a:stCxn id="4014" idx="5"/>
                    <a:endCxn id="4017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6" name="直接连接符 4025">
                    <a:extLst>
                      <a:ext uri="{FF2B5EF4-FFF2-40B4-BE49-F238E27FC236}">
                        <a16:creationId xmlns:a16="http://schemas.microsoft.com/office/drawing/2014/main" id="{54F31998-0EE0-469E-9047-836C2C07C30A}"/>
                      </a:ext>
                    </a:extLst>
                  </p:cNvPr>
                  <p:cNvCxnSpPr>
                    <a:cxnSpLocks/>
                    <a:stCxn id="4013" idx="6"/>
                    <a:endCxn id="4014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71" name="组合 3970">
                <a:extLst>
                  <a:ext uri="{FF2B5EF4-FFF2-40B4-BE49-F238E27FC236}">
                    <a16:creationId xmlns:a16="http://schemas.microsoft.com/office/drawing/2014/main" id="{A60805CD-3E92-62E8-A986-DF03BBEA60A4}"/>
                  </a:ext>
                </a:extLst>
              </p:cNvPr>
              <p:cNvGrpSpPr/>
              <p:nvPr/>
            </p:nvGrpSpPr>
            <p:grpSpPr>
              <a:xfrm rot="16200000" flipV="1">
                <a:off x="8385580" y="1253262"/>
                <a:ext cx="660414" cy="472581"/>
                <a:chOff x="2618066" y="3037077"/>
                <a:chExt cx="689902" cy="425450"/>
              </a:xfrm>
            </p:grpSpPr>
            <p:sp>
              <p:nvSpPr>
                <p:cNvPr id="3991" name="任意多边形: 形状 3990">
                  <a:extLst>
                    <a:ext uri="{FF2B5EF4-FFF2-40B4-BE49-F238E27FC236}">
                      <a16:creationId xmlns:a16="http://schemas.microsoft.com/office/drawing/2014/main" id="{1FC94A8B-84DE-30F0-1761-D8650960742C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992" name="组合 3991">
                  <a:extLst>
                    <a:ext uri="{FF2B5EF4-FFF2-40B4-BE49-F238E27FC236}">
                      <a16:creationId xmlns:a16="http://schemas.microsoft.com/office/drawing/2014/main" id="{7005C691-9ACC-6967-1E1D-D9A9638C7ED5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3993" name="流程图: 接点 3992">
                    <a:extLst>
                      <a:ext uri="{FF2B5EF4-FFF2-40B4-BE49-F238E27FC236}">
                        <a16:creationId xmlns:a16="http://schemas.microsoft.com/office/drawing/2014/main" id="{5DA9B87D-5323-F25C-1532-0CF8ED951390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4" name="流程图: 接点 3993">
                    <a:extLst>
                      <a:ext uri="{FF2B5EF4-FFF2-40B4-BE49-F238E27FC236}">
                        <a16:creationId xmlns:a16="http://schemas.microsoft.com/office/drawing/2014/main" id="{516EAA1D-E8C1-1283-F743-81B03E5021E1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5" name="流程图: 接点 3994">
                    <a:extLst>
                      <a:ext uri="{FF2B5EF4-FFF2-40B4-BE49-F238E27FC236}">
                        <a16:creationId xmlns:a16="http://schemas.microsoft.com/office/drawing/2014/main" id="{B41843D8-6194-E2AB-57AF-4EE9CA06320A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96" name="流程图: 接点 3995">
                    <a:extLst>
                      <a:ext uri="{FF2B5EF4-FFF2-40B4-BE49-F238E27FC236}">
                        <a16:creationId xmlns:a16="http://schemas.microsoft.com/office/drawing/2014/main" id="{17A63411-C797-DA1A-FE27-DEE38918224D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7" name="流程图: 接点 3996">
                    <a:extLst>
                      <a:ext uri="{FF2B5EF4-FFF2-40B4-BE49-F238E27FC236}">
                        <a16:creationId xmlns:a16="http://schemas.microsoft.com/office/drawing/2014/main" id="{E2906B83-8F22-327B-B43E-6BEBECC8EA00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8" name="流程图: 接点 3997">
                    <a:extLst>
                      <a:ext uri="{FF2B5EF4-FFF2-40B4-BE49-F238E27FC236}">
                        <a16:creationId xmlns:a16="http://schemas.microsoft.com/office/drawing/2014/main" id="{E27F075F-9FA4-E846-C677-48F7A5E7D3B0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9" name="流程图: 接点 3998">
                    <a:extLst>
                      <a:ext uri="{FF2B5EF4-FFF2-40B4-BE49-F238E27FC236}">
                        <a16:creationId xmlns:a16="http://schemas.microsoft.com/office/drawing/2014/main" id="{12B4E034-EA72-8293-5A0C-C25803AEEA83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00" name="直接连接符 3999">
                    <a:extLst>
                      <a:ext uri="{FF2B5EF4-FFF2-40B4-BE49-F238E27FC236}">
                        <a16:creationId xmlns:a16="http://schemas.microsoft.com/office/drawing/2014/main" id="{E89A658A-2335-7822-A60B-4A6601AE15FD}"/>
                      </a:ext>
                    </a:extLst>
                  </p:cNvPr>
                  <p:cNvCxnSpPr>
                    <a:cxnSpLocks/>
                    <a:stCxn id="3995" idx="1"/>
                    <a:endCxn id="3993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1" name="直接连接符 4000">
                    <a:extLst>
                      <a:ext uri="{FF2B5EF4-FFF2-40B4-BE49-F238E27FC236}">
                        <a16:creationId xmlns:a16="http://schemas.microsoft.com/office/drawing/2014/main" id="{38F9FDB0-78AE-63A6-DBDD-ACAB9980D738}"/>
                      </a:ext>
                    </a:extLst>
                  </p:cNvPr>
                  <p:cNvCxnSpPr>
                    <a:cxnSpLocks/>
                    <a:stCxn id="3993" idx="6"/>
                    <a:endCxn id="3996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2" name="直接连接符 4001">
                    <a:extLst>
                      <a:ext uri="{FF2B5EF4-FFF2-40B4-BE49-F238E27FC236}">
                        <a16:creationId xmlns:a16="http://schemas.microsoft.com/office/drawing/2014/main" id="{3FF965DA-FA31-68CA-9EF2-A637381B131B}"/>
                      </a:ext>
                    </a:extLst>
                  </p:cNvPr>
                  <p:cNvCxnSpPr>
                    <a:cxnSpLocks/>
                    <a:stCxn id="3994" idx="3"/>
                    <a:endCxn id="3996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3" name="直接连接符 4002">
                    <a:extLst>
                      <a:ext uri="{FF2B5EF4-FFF2-40B4-BE49-F238E27FC236}">
                        <a16:creationId xmlns:a16="http://schemas.microsoft.com/office/drawing/2014/main" id="{B145680E-D858-CF0E-FF50-83168F9E2B72}"/>
                      </a:ext>
                    </a:extLst>
                  </p:cNvPr>
                  <p:cNvCxnSpPr>
                    <a:cxnSpLocks/>
                    <a:stCxn id="3998" idx="6"/>
                    <a:endCxn id="3994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4" name="直接连接符 4003">
                    <a:extLst>
                      <a:ext uri="{FF2B5EF4-FFF2-40B4-BE49-F238E27FC236}">
                        <a16:creationId xmlns:a16="http://schemas.microsoft.com/office/drawing/2014/main" id="{209E33B5-B605-DBBD-F222-8A1FB3569479}"/>
                      </a:ext>
                    </a:extLst>
                  </p:cNvPr>
                  <p:cNvCxnSpPr>
                    <a:cxnSpLocks/>
                    <a:stCxn id="3999" idx="0"/>
                    <a:endCxn id="3994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5" name="直接连接符 4004">
                    <a:extLst>
                      <a:ext uri="{FF2B5EF4-FFF2-40B4-BE49-F238E27FC236}">
                        <a16:creationId xmlns:a16="http://schemas.microsoft.com/office/drawing/2014/main" id="{4605C589-37B2-FD3C-EB1D-6E844937DF11}"/>
                      </a:ext>
                    </a:extLst>
                  </p:cNvPr>
                  <p:cNvCxnSpPr>
                    <a:cxnSpLocks/>
                    <a:stCxn id="3997" idx="0"/>
                    <a:endCxn id="3996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6" name="直接连接符 4005">
                    <a:extLst>
                      <a:ext uri="{FF2B5EF4-FFF2-40B4-BE49-F238E27FC236}">
                        <a16:creationId xmlns:a16="http://schemas.microsoft.com/office/drawing/2014/main" id="{07DA41F8-93EC-1BD0-D4EA-DCDCA7754AF7}"/>
                      </a:ext>
                    </a:extLst>
                  </p:cNvPr>
                  <p:cNvCxnSpPr>
                    <a:cxnSpLocks/>
                    <a:stCxn id="3997" idx="7"/>
                    <a:endCxn id="3999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7" name="直接连接符 4006">
                    <a:extLst>
                      <a:ext uri="{FF2B5EF4-FFF2-40B4-BE49-F238E27FC236}">
                        <a16:creationId xmlns:a16="http://schemas.microsoft.com/office/drawing/2014/main" id="{B61E52DA-A510-F8E3-99A8-31127936A236}"/>
                      </a:ext>
                    </a:extLst>
                  </p:cNvPr>
                  <p:cNvCxnSpPr>
                    <a:cxnSpLocks/>
                    <a:stCxn id="3996" idx="5"/>
                    <a:endCxn id="3999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8" name="直接连接符 4007">
                    <a:extLst>
                      <a:ext uri="{FF2B5EF4-FFF2-40B4-BE49-F238E27FC236}">
                        <a16:creationId xmlns:a16="http://schemas.microsoft.com/office/drawing/2014/main" id="{9556D62E-E6C5-7CC0-0357-BBD27B08A21B}"/>
                      </a:ext>
                    </a:extLst>
                  </p:cNvPr>
                  <p:cNvCxnSpPr>
                    <a:cxnSpLocks/>
                    <a:stCxn id="3995" idx="6"/>
                    <a:endCxn id="3996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72" name="组合 3971">
                <a:extLst>
                  <a:ext uri="{FF2B5EF4-FFF2-40B4-BE49-F238E27FC236}">
                    <a16:creationId xmlns:a16="http://schemas.microsoft.com/office/drawing/2014/main" id="{06F83F6A-A075-2810-A720-A4E3C5CF3BAA}"/>
                  </a:ext>
                </a:extLst>
              </p:cNvPr>
              <p:cNvGrpSpPr/>
              <p:nvPr/>
            </p:nvGrpSpPr>
            <p:grpSpPr>
              <a:xfrm rot="16200000" flipV="1">
                <a:off x="8583204" y="1257759"/>
                <a:ext cx="660414" cy="472581"/>
                <a:chOff x="2618066" y="3037077"/>
                <a:chExt cx="689902" cy="425450"/>
              </a:xfrm>
            </p:grpSpPr>
            <p:sp>
              <p:nvSpPr>
                <p:cNvPr id="3973" name="任意多边形: 形状 3972">
                  <a:extLst>
                    <a:ext uri="{FF2B5EF4-FFF2-40B4-BE49-F238E27FC236}">
                      <a16:creationId xmlns:a16="http://schemas.microsoft.com/office/drawing/2014/main" id="{ACFBDBEE-2B68-27E9-9FD5-E91DD3C5ADA4}"/>
                    </a:ext>
                  </a:extLst>
                </p:cNvPr>
                <p:cNvSpPr/>
                <p:nvPr/>
              </p:nvSpPr>
              <p:spPr>
                <a:xfrm>
                  <a:off x="2618066" y="3037077"/>
                  <a:ext cx="689902" cy="425450"/>
                </a:xfrm>
                <a:custGeom>
                  <a:avLst/>
                  <a:gdLst>
                    <a:gd name="connsiteX0" fmla="*/ 0 w 953589"/>
                    <a:gd name="connsiteY0" fmla="*/ 383177 h 383177"/>
                    <a:gd name="connsiteX1" fmla="*/ 705395 w 953589"/>
                    <a:gd name="connsiteY1" fmla="*/ 374468 h 383177"/>
                    <a:gd name="connsiteX2" fmla="*/ 953589 w 953589"/>
                    <a:gd name="connsiteY2" fmla="*/ 0 h 383177"/>
                    <a:gd name="connsiteX3" fmla="*/ 204652 w 953589"/>
                    <a:gd name="connsiteY3" fmla="*/ 4354 h 383177"/>
                    <a:gd name="connsiteX4" fmla="*/ 0 w 953589"/>
                    <a:gd name="connsiteY4" fmla="*/ 383177 h 38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89" h="383177">
                      <a:moveTo>
                        <a:pt x="0" y="383177"/>
                      </a:moveTo>
                      <a:lnTo>
                        <a:pt x="705395" y="374468"/>
                      </a:lnTo>
                      <a:lnTo>
                        <a:pt x="953589" y="0"/>
                      </a:lnTo>
                      <a:lnTo>
                        <a:pt x="204652" y="4354"/>
                      </a:lnTo>
                      <a:lnTo>
                        <a:pt x="0" y="38317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974" name="组合 3973">
                  <a:extLst>
                    <a:ext uri="{FF2B5EF4-FFF2-40B4-BE49-F238E27FC236}">
                      <a16:creationId xmlns:a16="http://schemas.microsoft.com/office/drawing/2014/main" id="{0371F4B7-520E-31E4-5FFD-8885492FFD1B}"/>
                    </a:ext>
                  </a:extLst>
                </p:cNvPr>
                <p:cNvGrpSpPr/>
                <p:nvPr/>
              </p:nvGrpSpPr>
              <p:grpSpPr>
                <a:xfrm>
                  <a:off x="2765710" y="3065369"/>
                  <a:ext cx="378072" cy="374416"/>
                  <a:chOff x="5589149" y="2517905"/>
                  <a:chExt cx="1051124" cy="1040961"/>
                </a:xfrm>
              </p:grpSpPr>
              <p:sp>
                <p:nvSpPr>
                  <p:cNvPr id="3975" name="流程图: 接点 3974">
                    <a:extLst>
                      <a:ext uri="{FF2B5EF4-FFF2-40B4-BE49-F238E27FC236}">
                        <a16:creationId xmlns:a16="http://schemas.microsoft.com/office/drawing/2014/main" id="{2EF1E2C8-20FA-7844-8FE1-DF04096C4EBC}"/>
                      </a:ext>
                    </a:extLst>
                  </p:cNvPr>
                  <p:cNvSpPr/>
                  <p:nvPr/>
                </p:nvSpPr>
                <p:spPr>
                  <a:xfrm>
                    <a:off x="5589149" y="292332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6" name="流程图: 接点 3975">
                    <a:extLst>
                      <a:ext uri="{FF2B5EF4-FFF2-40B4-BE49-F238E27FC236}">
                        <a16:creationId xmlns:a16="http://schemas.microsoft.com/office/drawing/2014/main" id="{B46F34F1-93F8-7294-FD5C-AB65501C0C54}"/>
                      </a:ext>
                    </a:extLst>
                  </p:cNvPr>
                  <p:cNvSpPr/>
                  <p:nvPr/>
                </p:nvSpPr>
                <p:spPr>
                  <a:xfrm>
                    <a:off x="6315731" y="2661581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7" name="流程图: 接点 3976">
                    <a:extLst>
                      <a:ext uri="{FF2B5EF4-FFF2-40B4-BE49-F238E27FC236}">
                        <a16:creationId xmlns:a16="http://schemas.microsoft.com/office/drawing/2014/main" id="{FDC57025-3429-8EA6-1068-828A5C8353E0}"/>
                      </a:ext>
                    </a:extLst>
                  </p:cNvPr>
                  <p:cNvSpPr/>
                  <p:nvPr/>
                </p:nvSpPr>
                <p:spPr>
                  <a:xfrm>
                    <a:off x="5692110" y="3261557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78" name="流程图: 接点 3977">
                    <a:extLst>
                      <a:ext uri="{FF2B5EF4-FFF2-40B4-BE49-F238E27FC236}">
                        <a16:creationId xmlns:a16="http://schemas.microsoft.com/office/drawing/2014/main" id="{11021AD6-49CD-F27E-93ED-2ADA12467037}"/>
                      </a:ext>
                    </a:extLst>
                  </p:cNvPr>
                  <p:cNvSpPr/>
                  <p:nvPr/>
                </p:nvSpPr>
                <p:spPr>
                  <a:xfrm>
                    <a:off x="6063231" y="2925982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9" name="流程图: 接点 3978">
                    <a:extLst>
                      <a:ext uri="{FF2B5EF4-FFF2-40B4-BE49-F238E27FC236}">
                        <a16:creationId xmlns:a16="http://schemas.microsoft.com/office/drawing/2014/main" id="{C8BE5635-030C-30F2-021E-A9CB52C0E6A6}"/>
                      </a:ext>
                    </a:extLst>
                  </p:cNvPr>
                  <p:cNvSpPr/>
                  <p:nvPr/>
                </p:nvSpPr>
                <p:spPr>
                  <a:xfrm>
                    <a:off x="6107888" y="3352944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80" name="流程图: 接点 3979">
                    <a:extLst>
                      <a:ext uri="{FF2B5EF4-FFF2-40B4-BE49-F238E27FC236}">
                        <a16:creationId xmlns:a16="http://schemas.microsoft.com/office/drawing/2014/main" id="{9A90854D-70BA-C1CA-C00E-E037E571184C}"/>
                      </a:ext>
                    </a:extLst>
                  </p:cNvPr>
                  <p:cNvSpPr/>
                  <p:nvPr/>
                </p:nvSpPr>
                <p:spPr>
                  <a:xfrm>
                    <a:off x="5869890" y="2517905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81" name="流程图: 接点 3980">
                    <a:extLst>
                      <a:ext uri="{FF2B5EF4-FFF2-40B4-BE49-F238E27FC236}">
                        <a16:creationId xmlns:a16="http://schemas.microsoft.com/office/drawing/2014/main" id="{D863883F-F8EA-5864-B6E3-7E8C83F5B534}"/>
                      </a:ext>
                    </a:extLst>
                  </p:cNvPr>
                  <p:cNvSpPr/>
                  <p:nvPr/>
                </p:nvSpPr>
                <p:spPr>
                  <a:xfrm>
                    <a:off x="6434352" y="3055356"/>
                    <a:ext cx="205921" cy="205922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982" name="直接连接符 3981">
                    <a:extLst>
                      <a:ext uri="{FF2B5EF4-FFF2-40B4-BE49-F238E27FC236}">
                        <a16:creationId xmlns:a16="http://schemas.microsoft.com/office/drawing/2014/main" id="{3FE496B5-88D7-4F75-01C0-7224D3DEBD69}"/>
                      </a:ext>
                    </a:extLst>
                  </p:cNvPr>
                  <p:cNvCxnSpPr>
                    <a:cxnSpLocks/>
                    <a:stCxn id="3977" idx="1"/>
                    <a:endCxn id="3975" idx="4"/>
                  </p:cNvCxnSpPr>
                  <p:nvPr/>
                </p:nvCxnSpPr>
                <p:spPr>
                  <a:xfrm flipH="1" flipV="1">
                    <a:off x="5692110" y="3129246"/>
                    <a:ext cx="30157" cy="1624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3" name="直接连接符 3982">
                    <a:extLst>
                      <a:ext uri="{FF2B5EF4-FFF2-40B4-BE49-F238E27FC236}">
                        <a16:creationId xmlns:a16="http://schemas.microsoft.com/office/drawing/2014/main" id="{3038C817-1E6C-7516-2636-AD6F150492EC}"/>
                      </a:ext>
                    </a:extLst>
                  </p:cNvPr>
                  <p:cNvCxnSpPr>
                    <a:cxnSpLocks/>
                    <a:stCxn id="3975" idx="6"/>
                    <a:endCxn id="3978" idx="2"/>
                  </p:cNvCxnSpPr>
                  <p:nvPr/>
                </p:nvCxnSpPr>
                <p:spPr>
                  <a:xfrm>
                    <a:off x="5795070" y="3026285"/>
                    <a:ext cx="268161" cy="265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4" name="直接连接符 3983">
                    <a:extLst>
                      <a:ext uri="{FF2B5EF4-FFF2-40B4-BE49-F238E27FC236}">
                        <a16:creationId xmlns:a16="http://schemas.microsoft.com/office/drawing/2014/main" id="{36F6C8BC-130A-FC93-3470-670A6EB1875D}"/>
                      </a:ext>
                    </a:extLst>
                  </p:cNvPr>
                  <p:cNvCxnSpPr>
                    <a:cxnSpLocks/>
                    <a:stCxn id="3976" idx="3"/>
                    <a:endCxn id="3978" idx="7"/>
                  </p:cNvCxnSpPr>
                  <p:nvPr/>
                </p:nvCxnSpPr>
                <p:spPr>
                  <a:xfrm flipH="1">
                    <a:off x="6238996" y="2837346"/>
                    <a:ext cx="106891" cy="11879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5" name="直接连接符 3984">
                    <a:extLst>
                      <a:ext uri="{FF2B5EF4-FFF2-40B4-BE49-F238E27FC236}">
                        <a16:creationId xmlns:a16="http://schemas.microsoft.com/office/drawing/2014/main" id="{70B49521-AF83-A8D0-9C86-C9491426CA93}"/>
                      </a:ext>
                    </a:extLst>
                  </p:cNvPr>
                  <p:cNvCxnSpPr>
                    <a:cxnSpLocks/>
                    <a:stCxn id="3980" idx="6"/>
                    <a:endCxn id="3976" idx="1"/>
                  </p:cNvCxnSpPr>
                  <p:nvPr/>
                </p:nvCxnSpPr>
                <p:spPr>
                  <a:xfrm>
                    <a:off x="6075811" y="2620866"/>
                    <a:ext cx="270076" cy="7087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6" name="直接连接符 3985">
                    <a:extLst>
                      <a:ext uri="{FF2B5EF4-FFF2-40B4-BE49-F238E27FC236}">
                        <a16:creationId xmlns:a16="http://schemas.microsoft.com/office/drawing/2014/main" id="{2707C086-1A50-1640-06F9-77F2C027B6DC}"/>
                      </a:ext>
                    </a:extLst>
                  </p:cNvPr>
                  <p:cNvCxnSpPr>
                    <a:cxnSpLocks/>
                    <a:stCxn id="3981" idx="0"/>
                    <a:endCxn id="3976" idx="5"/>
                  </p:cNvCxnSpPr>
                  <p:nvPr/>
                </p:nvCxnSpPr>
                <p:spPr>
                  <a:xfrm flipH="1" flipV="1">
                    <a:off x="6491496" y="2837346"/>
                    <a:ext cx="45817" cy="2180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7" name="直接连接符 3986">
                    <a:extLst>
                      <a:ext uri="{FF2B5EF4-FFF2-40B4-BE49-F238E27FC236}">
                        <a16:creationId xmlns:a16="http://schemas.microsoft.com/office/drawing/2014/main" id="{32994EA2-324A-C2F3-793B-F0F4B138097E}"/>
                      </a:ext>
                    </a:extLst>
                  </p:cNvPr>
                  <p:cNvCxnSpPr>
                    <a:cxnSpLocks/>
                    <a:stCxn id="3979" idx="0"/>
                    <a:endCxn id="3978" idx="4"/>
                  </p:cNvCxnSpPr>
                  <p:nvPr/>
                </p:nvCxnSpPr>
                <p:spPr>
                  <a:xfrm flipH="1" flipV="1">
                    <a:off x="6166192" y="3131904"/>
                    <a:ext cx="44657" cy="2210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8" name="直接连接符 3987">
                    <a:extLst>
                      <a:ext uri="{FF2B5EF4-FFF2-40B4-BE49-F238E27FC236}">
                        <a16:creationId xmlns:a16="http://schemas.microsoft.com/office/drawing/2014/main" id="{9BB5E401-8AFB-570C-E06C-7054F90E18D5}"/>
                      </a:ext>
                    </a:extLst>
                  </p:cNvPr>
                  <p:cNvCxnSpPr>
                    <a:cxnSpLocks/>
                    <a:stCxn id="3979" idx="7"/>
                    <a:endCxn id="3981" idx="3"/>
                  </p:cNvCxnSpPr>
                  <p:nvPr/>
                </p:nvCxnSpPr>
                <p:spPr>
                  <a:xfrm flipV="1">
                    <a:off x="6283653" y="3231121"/>
                    <a:ext cx="180855" cy="15198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9" name="直接连接符 3988">
                    <a:extLst>
                      <a:ext uri="{FF2B5EF4-FFF2-40B4-BE49-F238E27FC236}">
                        <a16:creationId xmlns:a16="http://schemas.microsoft.com/office/drawing/2014/main" id="{113CB2DF-20B9-A735-E115-C3F4AEFDCCC3}"/>
                      </a:ext>
                    </a:extLst>
                  </p:cNvPr>
                  <p:cNvCxnSpPr>
                    <a:cxnSpLocks/>
                    <a:stCxn id="3978" idx="5"/>
                    <a:endCxn id="3981" idx="2"/>
                  </p:cNvCxnSpPr>
                  <p:nvPr/>
                </p:nvCxnSpPr>
                <p:spPr>
                  <a:xfrm>
                    <a:off x="6238996" y="3101747"/>
                    <a:ext cx="195356" cy="5657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0" name="直接连接符 3989">
                    <a:extLst>
                      <a:ext uri="{FF2B5EF4-FFF2-40B4-BE49-F238E27FC236}">
                        <a16:creationId xmlns:a16="http://schemas.microsoft.com/office/drawing/2014/main" id="{22918871-B297-BFE6-E59C-1071D5CD1A9D}"/>
                      </a:ext>
                    </a:extLst>
                  </p:cNvPr>
                  <p:cNvCxnSpPr>
                    <a:cxnSpLocks/>
                    <a:stCxn id="3977" idx="6"/>
                    <a:endCxn id="3978" idx="3"/>
                  </p:cNvCxnSpPr>
                  <p:nvPr/>
                </p:nvCxnSpPr>
                <p:spPr>
                  <a:xfrm flipV="1">
                    <a:off x="5898031" y="3101747"/>
                    <a:ext cx="195356" cy="2627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968" name="文本框 3967">
              <a:extLst>
                <a:ext uri="{FF2B5EF4-FFF2-40B4-BE49-F238E27FC236}">
                  <a16:creationId xmlns:a16="http://schemas.microsoft.com/office/drawing/2014/main" id="{E8969162-2304-75E1-F356-FD3722105D45}"/>
                </a:ext>
              </a:extLst>
            </p:cNvPr>
            <p:cNvSpPr txBox="1"/>
            <p:nvPr/>
          </p:nvSpPr>
          <p:spPr>
            <a:xfrm>
              <a:off x="8055429" y="1453399"/>
              <a:ext cx="1429218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图模型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69" name="矩形: 圆角 3968">
              <a:extLst>
                <a:ext uri="{FF2B5EF4-FFF2-40B4-BE49-F238E27FC236}">
                  <a16:creationId xmlns:a16="http://schemas.microsoft.com/office/drawing/2014/main" id="{AD4D75FA-B852-DA26-CA48-8CE1085A70DF}"/>
                </a:ext>
              </a:extLst>
            </p:cNvPr>
            <p:cNvSpPr/>
            <p:nvPr/>
          </p:nvSpPr>
          <p:spPr>
            <a:xfrm>
              <a:off x="8015859" y="1433243"/>
              <a:ext cx="1517601" cy="1577220"/>
            </a:xfrm>
            <a:prstGeom prst="roundRect">
              <a:avLst>
                <a:gd name="adj" fmla="val 8696"/>
              </a:avLst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027" name="连接符: 肘形 4026">
            <a:extLst>
              <a:ext uri="{FF2B5EF4-FFF2-40B4-BE49-F238E27FC236}">
                <a16:creationId xmlns:a16="http://schemas.microsoft.com/office/drawing/2014/main" id="{5C88A84C-7014-DDEE-28FF-E45BF4C6FEA5}"/>
              </a:ext>
            </a:extLst>
          </p:cNvPr>
          <p:cNvCxnSpPr>
            <a:cxnSpLocks/>
            <a:stCxn id="3242" idx="3"/>
            <a:endCxn id="3921" idx="1"/>
          </p:cNvCxnSpPr>
          <p:nvPr/>
        </p:nvCxnSpPr>
        <p:spPr>
          <a:xfrm>
            <a:off x="4778057" y="3279681"/>
            <a:ext cx="1895773" cy="2423150"/>
          </a:xfrm>
          <a:prstGeom prst="bentConnector3">
            <a:avLst>
              <a:gd name="adj1" fmla="val 29219"/>
            </a:avLst>
          </a:prstGeom>
          <a:ln w="104775">
            <a:solidFill>
              <a:srgbClr val="C9C9C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1" name="文本框 4030">
            <a:extLst>
              <a:ext uri="{FF2B5EF4-FFF2-40B4-BE49-F238E27FC236}">
                <a16:creationId xmlns:a16="http://schemas.microsoft.com/office/drawing/2014/main" id="{6C736E00-BEA6-2433-70B0-8DFFD9A5D577}"/>
              </a:ext>
            </a:extLst>
          </p:cNvPr>
          <p:cNvSpPr txBox="1"/>
          <p:nvPr/>
        </p:nvSpPr>
        <p:spPr>
          <a:xfrm>
            <a:off x="7318144" y="3709890"/>
            <a:ext cx="2948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半监督图学习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32" name="组合 4031">
            <a:extLst>
              <a:ext uri="{FF2B5EF4-FFF2-40B4-BE49-F238E27FC236}">
                <a16:creationId xmlns:a16="http://schemas.microsoft.com/office/drawing/2014/main" id="{AAFF3510-338C-2AB4-9706-4C7A57BF53D1}"/>
              </a:ext>
            </a:extLst>
          </p:cNvPr>
          <p:cNvGrpSpPr/>
          <p:nvPr/>
        </p:nvGrpSpPr>
        <p:grpSpPr>
          <a:xfrm>
            <a:off x="621708" y="4408184"/>
            <a:ext cx="4582589" cy="1730273"/>
            <a:chOff x="7793429" y="5003031"/>
            <a:chExt cx="3963276" cy="1730273"/>
          </a:xfrm>
        </p:grpSpPr>
        <p:sp>
          <p:nvSpPr>
            <p:cNvPr id="4033" name="文本框 4032">
              <a:extLst>
                <a:ext uri="{FF2B5EF4-FFF2-40B4-BE49-F238E27FC236}">
                  <a16:creationId xmlns:a16="http://schemas.microsoft.com/office/drawing/2014/main" id="{185074CF-5E40-F8D3-074B-0B3E1DF15347}"/>
                </a:ext>
              </a:extLst>
            </p:cNvPr>
            <p:cNvSpPr txBox="1"/>
            <p:nvPr/>
          </p:nvSpPr>
          <p:spPr>
            <a:xfrm>
              <a:off x="7793987" y="5003031"/>
              <a:ext cx="3887289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半监督图学习优势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4034" name="矩形 4033">
              <a:extLst>
                <a:ext uri="{FF2B5EF4-FFF2-40B4-BE49-F238E27FC236}">
                  <a16:creationId xmlns:a16="http://schemas.microsoft.com/office/drawing/2014/main" id="{6A22711D-74AB-0E65-A3BF-355235B929A8}"/>
                </a:ext>
              </a:extLst>
            </p:cNvPr>
            <p:cNvSpPr/>
            <p:nvPr/>
          </p:nvSpPr>
          <p:spPr>
            <a:xfrm>
              <a:off x="7793987" y="5429835"/>
              <a:ext cx="3887289" cy="1303469"/>
            </a:xfrm>
            <a:prstGeom prst="rect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35" name="文本框 4034">
              <a:extLst>
                <a:ext uri="{FF2B5EF4-FFF2-40B4-BE49-F238E27FC236}">
                  <a16:creationId xmlns:a16="http://schemas.microsoft.com/office/drawing/2014/main" id="{8D8097BE-E0F8-E233-E01D-6A2902899312}"/>
                </a:ext>
              </a:extLst>
            </p:cNvPr>
            <p:cNvSpPr txBox="1"/>
            <p:nvPr/>
          </p:nvSpPr>
          <p:spPr>
            <a:xfrm>
              <a:off x="7793429" y="5573184"/>
              <a:ext cx="3963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4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  <p:sp>
          <p:nvSpPr>
            <p:cNvPr id="4036" name="文本框 4035">
              <a:extLst>
                <a:ext uri="{FF2B5EF4-FFF2-40B4-BE49-F238E27FC236}">
                  <a16:creationId xmlns:a16="http://schemas.microsoft.com/office/drawing/2014/main" id="{722DA16A-C9D9-CEB7-C843-1E2DEF7D0DE5}"/>
                </a:ext>
              </a:extLst>
            </p:cNvPr>
            <p:cNvSpPr txBox="1"/>
            <p:nvPr/>
          </p:nvSpPr>
          <p:spPr>
            <a:xfrm>
              <a:off x="7793986" y="5486896"/>
              <a:ext cx="3872268" cy="1135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2400" kern="0" dirty="0">
                  <a:ln w="0"/>
                  <a:solidFill>
                    <a:prstClr val="black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图数据信息</a:t>
              </a:r>
              <a:r>
                <a:rPr lang="zh-CN" altLang="en-US" sz="2400" b="1" kern="0" dirty="0">
                  <a:ln w="0"/>
                  <a:solidFill>
                    <a:srgbClr val="FF0000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利用更充分</a:t>
              </a:r>
              <a:br>
                <a:rPr lang="en-US" altLang="zh-CN" sz="2400" kern="0" dirty="0">
                  <a:ln w="0"/>
                  <a:solidFill>
                    <a:prstClr val="black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</a:br>
              <a:r>
                <a:rPr lang="zh-CN" altLang="en-US" sz="2400" b="1" kern="0" dirty="0">
                  <a:ln w="0"/>
                  <a:solidFill>
                    <a:prstClr val="black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节约</a:t>
              </a:r>
              <a:r>
                <a:rPr lang="zh-CN" altLang="en-US" sz="2400" kern="0" dirty="0">
                  <a:ln w="0"/>
                  <a:solidFill>
                    <a:prstClr val="black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标记数据的</a:t>
              </a:r>
              <a:r>
                <a:rPr lang="zh-CN" altLang="en-US" sz="2400" b="1" kern="0" dirty="0">
                  <a:ln w="0"/>
                  <a:solidFill>
                    <a:prstClr val="black"/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成本</a:t>
              </a:r>
              <a:endParaRPr lang="en-US" altLang="zh-CN" sz="2400" b="1" kern="0" dirty="0">
                <a:ln w="0"/>
                <a:solidFill>
                  <a:prstClr val="black"/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p:sp>
        <p:nvSpPr>
          <p:cNvPr id="4037" name="箭头: 右 4036">
            <a:extLst>
              <a:ext uri="{FF2B5EF4-FFF2-40B4-BE49-F238E27FC236}">
                <a16:creationId xmlns:a16="http://schemas.microsoft.com/office/drawing/2014/main" id="{B11489D2-CF39-4AC3-44D0-BDCFEFFF74A9}"/>
              </a:ext>
            </a:extLst>
          </p:cNvPr>
          <p:cNvSpPr/>
          <p:nvPr/>
        </p:nvSpPr>
        <p:spPr>
          <a:xfrm flipV="1">
            <a:off x="8728985" y="4623362"/>
            <a:ext cx="708688" cy="267948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8" name="箭头: 右 4037">
            <a:extLst>
              <a:ext uri="{FF2B5EF4-FFF2-40B4-BE49-F238E27FC236}">
                <a16:creationId xmlns:a16="http://schemas.microsoft.com/office/drawing/2014/main" id="{2E1D2221-161A-2636-215C-8DAAFC3AB712}"/>
              </a:ext>
            </a:extLst>
          </p:cNvPr>
          <p:cNvSpPr/>
          <p:nvPr/>
        </p:nvSpPr>
        <p:spPr>
          <a:xfrm flipV="1">
            <a:off x="8723964" y="5576062"/>
            <a:ext cx="708688" cy="267948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C9C9C9"/>
          </a:solidFill>
          <a:ln>
            <a:solidFill>
              <a:srgbClr val="C9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78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任意多边形: 形状 3382">
            <a:extLst>
              <a:ext uri="{FF2B5EF4-FFF2-40B4-BE49-F238E27FC236}">
                <a16:creationId xmlns:a16="http://schemas.microsoft.com/office/drawing/2014/main" id="{ECC14608-7D8E-60F0-52F8-B8820E2B799D}"/>
              </a:ext>
            </a:extLst>
          </p:cNvPr>
          <p:cNvSpPr/>
          <p:nvPr/>
        </p:nvSpPr>
        <p:spPr>
          <a:xfrm>
            <a:off x="2449286" y="1896892"/>
            <a:ext cx="2395368" cy="1449422"/>
          </a:xfrm>
          <a:custGeom>
            <a:avLst/>
            <a:gdLst>
              <a:gd name="connsiteX0" fmla="*/ 1819073 w 2334638"/>
              <a:gd name="connsiteY0" fmla="*/ 9728 h 1449422"/>
              <a:gd name="connsiteX1" fmla="*/ 1804481 w 2334638"/>
              <a:gd name="connsiteY1" fmla="*/ 846307 h 1449422"/>
              <a:gd name="connsiteX2" fmla="*/ 0 w 2334638"/>
              <a:gd name="connsiteY2" fmla="*/ 865762 h 1449422"/>
              <a:gd name="connsiteX3" fmla="*/ 9728 w 2334638"/>
              <a:gd name="connsiteY3" fmla="*/ 1449422 h 1449422"/>
              <a:gd name="connsiteX4" fmla="*/ 2310319 w 2334638"/>
              <a:gd name="connsiteY4" fmla="*/ 1449422 h 1449422"/>
              <a:gd name="connsiteX5" fmla="*/ 2334638 w 2334638"/>
              <a:gd name="connsiteY5" fmla="*/ 0 h 1449422"/>
              <a:gd name="connsiteX6" fmla="*/ 1819073 w 2334638"/>
              <a:gd name="connsiteY6" fmla="*/ 9728 h 144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638" h="1449422">
                <a:moveTo>
                  <a:pt x="1819073" y="9728"/>
                </a:moveTo>
                <a:lnTo>
                  <a:pt x="1804481" y="846307"/>
                </a:lnTo>
                <a:lnTo>
                  <a:pt x="0" y="865762"/>
                </a:lnTo>
                <a:lnTo>
                  <a:pt x="9728" y="1449422"/>
                </a:lnTo>
                <a:lnTo>
                  <a:pt x="2310319" y="1449422"/>
                </a:lnTo>
                <a:lnTo>
                  <a:pt x="2334638" y="0"/>
                </a:lnTo>
                <a:lnTo>
                  <a:pt x="1819073" y="9728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挑战一：端到端的半监督图学习方法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4B5DC24-F1E6-9534-7D21-FC334AEF9A38}"/>
              </a:ext>
            </a:extLst>
          </p:cNvPr>
          <p:cNvGrpSpPr>
            <a:grpSpLocks/>
          </p:cNvGrpSpPr>
          <p:nvPr/>
        </p:nvGrpSpPr>
        <p:grpSpPr>
          <a:xfrm>
            <a:off x="3382492" y="1959817"/>
            <a:ext cx="484626" cy="478168"/>
            <a:chOff x="1661029" y="1570822"/>
            <a:chExt cx="338146" cy="333641"/>
          </a:xfrm>
        </p:grpSpPr>
        <p:sp>
          <p:nvSpPr>
            <p:cNvPr id="110" name="流程图: 接点 109">
              <a:extLst>
                <a:ext uri="{FF2B5EF4-FFF2-40B4-BE49-F238E27FC236}">
                  <a16:creationId xmlns:a16="http://schemas.microsoft.com/office/drawing/2014/main" id="{22EB6B8B-0858-59BF-D6FC-32D2B52884B0}"/>
                </a:ext>
              </a:extLst>
            </p:cNvPr>
            <p:cNvSpPr>
              <a:spLocks/>
            </p:cNvSpPr>
            <p:nvPr/>
          </p:nvSpPr>
          <p:spPr>
            <a:xfrm>
              <a:off x="1661029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9A74555E-7BAF-A1C9-60F5-819BCABE12A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4" y="1596475"/>
              <a:chExt cx="1369769" cy="1327366"/>
            </a:xfrm>
            <a:effectLst/>
          </p:grpSpPr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356F2694-9E6B-FB56-6388-5983928AE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26" y="1819308"/>
                <a:ext cx="438359" cy="880433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0D3FD6F7-882D-14D5-F015-2DE9A0D97F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4" y="2163366"/>
                <a:ext cx="166826" cy="456901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ABCDEA30-F16B-B7E7-790A-7E30A656853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2" y="1596475"/>
                <a:ext cx="257048" cy="257049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80" name="椭圆 3779">
                  <a:extLst>
                    <a:ext uri="{FF2B5EF4-FFF2-40B4-BE49-F238E27FC236}">
                      <a16:creationId xmlns:a16="http://schemas.microsoft.com/office/drawing/2014/main" id="{DE8D5012-8B71-74D0-9FD2-6D8E0F641C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81" name="椭圆 3780">
                  <a:extLst>
                    <a:ext uri="{FF2B5EF4-FFF2-40B4-BE49-F238E27FC236}">
                      <a16:creationId xmlns:a16="http://schemas.microsoft.com/office/drawing/2014/main" id="{2AF5B7AE-A63A-DD95-02B1-8F98E861EA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26B36354-100D-A3E1-9339-D62D7D78659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4" y="2137953"/>
                <a:ext cx="257048" cy="257049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78" name="椭圆 3777">
                  <a:extLst>
                    <a:ext uri="{FF2B5EF4-FFF2-40B4-BE49-F238E27FC236}">
                      <a16:creationId xmlns:a16="http://schemas.microsoft.com/office/drawing/2014/main" id="{58CA1F70-2C32-E0D6-0BE2-A7A193CF9F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79" name="椭圆 3778">
                  <a:extLst>
                    <a:ext uri="{FF2B5EF4-FFF2-40B4-BE49-F238E27FC236}">
                      <a16:creationId xmlns:a16="http://schemas.microsoft.com/office/drawing/2014/main" id="{392EB70E-AE75-DC6A-979B-5E1309EC5E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D821C0F4-B267-D875-CB2F-662DB0DC091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25" y="1957038"/>
                <a:ext cx="257048" cy="257049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76" name="椭圆 3775">
                  <a:extLst>
                    <a:ext uri="{FF2B5EF4-FFF2-40B4-BE49-F238E27FC236}">
                      <a16:creationId xmlns:a16="http://schemas.microsoft.com/office/drawing/2014/main" id="{2A4D7212-63EA-36DC-BFF5-11268A9ED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77" name="椭圆 3776">
                  <a:extLst>
                    <a:ext uri="{FF2B5EF4-FFF2-40B4-BE49-F238E27FC236}">
                      <a16:creationId xmlns:a16="http://schemas.microsoft.com/office/drawing/2014/main" id="{0D7DF4F0-C62E-0604-B634-E3AD3ABC13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21F7738-B312-5F64-86EF-FB3C80CE356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4" y="2666792"/>
                <a:ext cx="257048" cy="257049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71F46099-31AD-4FF8-19A2-50FD9D63B4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3ADE2D36-4276-F03E-7436-1AE14A23B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4E16A6DF-A35E-F497-7633-0601BC6E1F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6998" y="2575913"/>
                <a:ext cx="257048" cy="25704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D95D3399-E531-97D2-DEAB-23358029E39A}"/>
                  </a:ext>
                </a:extLst>
              </p:cNvPr>
              <p:cNvCxnSpPr>
                <a:cxnSpLocks/>
                <a:stCxn id="3780" idx="4"/>
                <a:endCxn id="118" idx="1"/>
              </p:cNvCxnSpPr>
              <p:nvPr/>
            </p:nvCxnSpPr>
            <p:spPr>
              <a:xfrm>
                <a:off x="2432491" y="1852257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6FF8CBBF-7FD4-CDF7-C8AD-E3BA633D310C}"/>
                  </a:ext>
                </a:extLst>
              </p:cNvPr>
              <p:cNvCxnSpPr>
                <a:cxnSpLocks/>
                <a:stCxn id="3780" idx="4"/>
                <a:endCxn id="126" idx="0"/>
              </p:cNvCxnSpPr>
              <p:nvPr/>
            </p:nvCxnSpPr>
            <p:spPr>
              <a:xfrm flipH="1">
                <a:off x="2269258" y="1852257"/>
                <a:ext cx="163233" cy="814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697C4E66-610E-5C4C-9D85-93AFBF49BC51}"/>
                  </a:ext>
                </a:extLst>
              </p:cNvPr>
              <p:cNvCxnSpPr>
                <a:cxnSpLocks/>
                <a:stCxn id="3780" idx="4"/>
                <a:endCxn id="3778" idx="7"/>
              </p:cNvCxnSpPr>
              <p:nvPr/>
            </p:nvCxnSpPr>
            <p:spPr>
              <a:xfrm flipH="1">
                <a:off x="2012210" y="1852257"/>
                <a:ext cx="420281" cy="323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DEAAC976-CEC2-178A-0A49-C6C34A57365D}"/>
                  </a:ext>
                </a:extLst>
              </p:cNvPr>
              <p:cNvCxnSpPr>
                <a:cxnSpLocks/>
                <a:stCxn id="3776" idx="1"/>
                <a:endCxn id="3780" idx="4"/>
              </p:cNvCxnSpPr>
              <p:nvPr/>
            </p:nvCxnSpPr>
            <p:spPr>
              <a:xfrm flipH="1" flipV="1">
                <a:off x="2432491" y="1852257"/>
                <a:ext cx="510676" cy="1424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2667C8C1-D533-F3B9-961A-566422A13964}"/>
                  </a:ext>
                </a:extLst>
              </p:cNvPr>
              <p:cNvCxnSpPr>
                <a:cxnSpLocks/>
                <a:stCxn id="3776" idx="2"/>
                <a:endCxn id="3778" idx="6"/>
              </p:cNvCxnSpPr>
              <p:nvPr/>
            </p:nvCxnSpPr>
            <p:spPr>
              <a:xfrm flipH="1">
                <a:off x="2049852" y="2085562"/>
                <a:ext cx="855670" cy="1809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EA60674D-E647-4398-E119-3D3BD981D9D7}"/>
                  </a:ext>
                </a:extLst>
              </p:cNvPr>
              <p:cNvCxnSpPr>
                <a:cxnSpLocks/>
                <a:stCxn id="3776" idx="3"/>
                <a:endCxn id="126" idx="7"/>
              </p:cNvCxnSpPr>
              <p:nvPr/>
            </p:nvCxnSpPr>
            <p:spPr>
              <a:xfrm flipH="1">
                <a:off x="2360140" y="2176441"/>
                <a:ext cx="583027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AA1A1023-09DC-CBDD-258C-845DAC884353}"/>
                  </a:ext>
                </a:extLst>
              </p:cNvPr>
              <p:cNvCxnSpPr>
                <a:cxnSpLocks/>
                <a:stCxn id="3776" idx="4"/>
                <a:endCxn id="118" idx="0"/>
              </p:cNvCxnSpPr>
              <p:nvPr/>
            </p:nvCxnSpPr>
            <p:spPr>
              <a:xfrm flipH="1">
                <a:off x="2905532" y="2214090"/>
                <a:ext cx="128524" cy="361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2" name="组合 3831">
            <a:extLst>
              <a:ext uri="{FF2B5EF4-FFF2-40B4-BE49-F238E27FC236}">
                <a16:creationId xmlns:a16="http://schemas.microsoft.com/office/drawing/2014/main" id="{B4E6057B-99D0-3D91-1EB0-BBF298D45B79}"/>
              </a:ext>
            </a:extLst>
          </p:cNvPr>
          <p:cNvGrpSpPr>
            <a:grpSpLocks/>
          </p:cNvGrpSpPr>
          <p:nvPr/>
        </p:nvGrpSpPr>
        <p:grpSpPr>
          <a:xfrm>
            <a:off x="4327425" y="1970212"/>
            <a:ext cx="484626" cy="478168"/>
            <a:chOff x="1661030" y="1570822"/>
            <a:chExt cx="338146" cy="333641"/>
          </a:xfrm>
        </p:grpSpPr>
        <p:sp>
          <p:nvSpPr>
            <p:cNvPr id="3833" name="流程图: 接点 3832">
              <a:extLst>
                <a:ext uri="{FF2B5EF4-FFF2-40B4-BE49-F238E27FC236}">
                  <a16:creationId xmlns:a16="http://schemas.microsoft.com/office/drawing/2014/main" id="{86BC4B39-AB62-FF09-1075-09BFCE7744F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834" name="组合 3833">
              <a:extLst>
                <a:ext uri="{FF2B5EF4-FFF2-40B4-BE49-F238E27FC236}">
                  <a16:creationId xmlns:a16="http://schemas.microsoft.com/office/drawing/2014/main" id="{9DCED9E4-DEA8-9085-929B-0D43FB86A6E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3835" name="直接连接符 3834">
                <a:extLst>
                  <a:ext uri="{FF2B5EF4-FFF2-40B4-BE49-F238E27FC236}">
                    <a16:creationId xmlns:a16="http://schemas.microsoft.com/office/drawing/2014/main" id="{D8D08CEB-EF1F-B2E3-A99A-66CCBF074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6" name="直接连接符 3835">
                <a:extLst>
                  <a:ext uri="{FF2B5EF4-FFF2-40B4-BE49-F238E27FC236}">
                    <a16:creationId xmlns:a16="http://schemas.microsoft.com/office/drawing/2014/main" id="{358DB321-3926-C16D-2819-61EFCEB563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37" name="组合 3836">
                <a:extLst>
                  <a:ext uri="{FF2B5EF4-FFF2-40B4-BE49-F238E27FC236}">
                    <a16:creationId xmlns:a16="http://schemas.microsoft.com/office/drawing/2014/main" id="{2B268B9F-E603-2AD3-BD19-E1A09FC19FF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60" name="椭圆 3959">
                  <a:extLst>
                    <a:ext uri="{FF2B5EF4-FFF2-40B4-BE49-F238E27FC236}">
                      <a16:creationId xmlns:a16="http://schemas.microsoft.com/office/drawing/2014/main" id="{DBECDB3E-2333-17B5-33EE-BD6C15FFAA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61" name="椭圆 3960">
                  <a:extLst>
                    <a:ext uri="{FF2B5EF4-FFF2-40B4-BE49-F238E27FC236}">
                      <a16:creationId xmlns:a16="http://schemas.microsoft.com/office/drawing/2014/main" id="{D066F587-998C-4D58-7722-FA18BA66CB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38" name="组合 3837">
                <a:extLst>
                  <a:ext uri="{FF2B5EF4-FFF2-40B4-BE49-F238E27FC236}">
                    <a16:creationId xmlns:a16="http://schemas.microsoft.com/office/drawing/2014/main" id="{FCCE18F9-81DF-697B-CBB1-E1A49C8895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58" name="椭圆 3957">
                  <a:extLst>
                    <a:ext uri="{FF2B5EF4-FFF2-40B4-BE49-F238E27FC236}">
                      <a16:creationId xmlns:a16="http://schemas.microsoft.com/office/drawing/2014/main" id="{F71C35C2-21A0-67F8-4B6D-AB0EFEB4BE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59" name="椭圆 3958">
                  <a:extLst>
                    <a:ext uri="{FF2B5EF4-FFF2-40B4-BE49-F238E27FC236}">
                      <a16:creationId xmlns:a16="http://schemas.microsoft.com/office/drawing/2014/main" id="{2341B467-C23A-A945-56F1-408D0A94F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40" name="组合 3839">
                <a:extLst>
                  <a:ext uri="{FF2B5EF4-FFF2-40B4-BE49-F238E27FC236}">
                    <a16:creationId xmlns:a16="http://schemas.microsoft.com/office/drawing/2014/main" id="{18543A35-8BDA-63AE-D76A-657C6CB5C1F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56" name="椭圆 3955">
                  <a:extLst>
                    <a:ext uri="{FF2B5EF4-FFF2-40B4-BE49-F238E27FC236}">
                      <a16:creationId xmlns:a16="http://schemas.microsoft.com/office/drawing/2014/main" id="{02757319-EEF9-02B6-3F11-E449CAEBD8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57" name="椭圆 3956">
                  <a:extLst>
                    <a:ext uri="{FF2B5EF4-FFF2-40B4-BE49-F238E27FC236}">
                      <a16:creationId xmlns:a16="http://schemas.microsoft.com/office/drawing/2014/main" id="{C219C551-E2C9-9E46-C6FE-6EBB9822BF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41" name="组合 3840">
                <a:extLst>
                  <a:ext uri="{FF2B5EF4-FFF2-40B4-BE49-F238E27FC236}">
                    <a16:creationId xmlns:a16="http://schemas.microsoft.com/office/drawing/2014/main" id="{16202542-4485-ED55-D1EF-46D8E279089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54" name="椭圆 3953">
                  <a:extLst>
                    <a:ext uri="{FF2B5EF4-FFF2-40B4-BE49-F238E27FC236}">
                      <a16:creationId xmlns:a16="http://schemas.microsoft.com/office/drawing/2014/main" id="{2D5675D4-5901-651D-5C08-1B401D286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55" name="椭圆 3954">
                  <a:extLst>
                    <a:ext uri="{FF2B5EF4-FFF2-40B4-BE49-F238E27FC236}">
                      <a16:creationId xmlns:a16="http://schemas.microsoft.com/office/drawing/2014/main" id="{12451BFC-60FF-49CE-C454-3914F80F98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3842" name="椭圆 3841">
                <a:extLst>
                  <a:ext uri="{FF2B5EF4-FFF2-40B4-BE49-F238E27FC236}">
                    <a16:creationId xmlns:a16="http://schemas.microsoft.com/office/drawing/2014/main" id="{F91D3E92-DECF-114D-E3EA-37E710EB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43" name="直接连接符 3842">
                <a:extLst>
                  <a:ext uri="{FF2B5EF4-FFF2-40B4-BE49-F238E27FC236}">
                    <a16:creationId xmlns:a16="http://schemas.microsoft.com/office/drawing/2014/main" id="{BD707837-7563-F994-B710-19E0288282D0}"/>
                  </a:ext>
                </a:extLst>
              </p:cNvPr>
              <p:cNvCxnSpPr>
                <a:cxnSpLocks/>
                <a:stCxn id="3960" idx="4"/>
                <a:endCxn id="384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8" name="直接连接符 3947">
                <a:extLst>
                  <a:ext uri="{FF2B5EF4-FFF2-40B4-BE49-F238E27FC236}">
                    <a16:creationId xmlns:a16="http://schemas.microsoft.com/office/drawing/2014/main" id="{B5B6E810-8EFD-449A-3CE4-CDB330524915}"/>
                  </a:ext>
                </a:extLst>
              </p:cNvPr>
              <p:cNvCxnSpPr>
                <a:cxnSpLocks/>
                <a:stCxn id="3960" idx="4"/>
                <a:endCxn id="395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9" name="直接连接符 3948">
                <a:extLst>
                  <a:ext uri="{FF2B5EF4-FFF2-40B4-BE49-F238E27FC236}">
                    <a16:creationId xmlns:a16="http://schemas.microsoft.com/office/drawing/2014/main" id="{AF0D8BFF-D972-B18D-6FA5-452F7DB379CD}"/>
                  </a:ext>
                </a:extLst>
              </p:cNvPr>
              <p:cNvCxnSpPr>
                <a:cxnSpLocks/>
                <a:stCxn id="3960" idx="4"/>
                <a:endCxn id="395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0" name="直接连接符 3949">
                <a:extLst>
                  <a:ext uri="{FF2B5EF4-FFF2-40B4-BE49-F238E27FC236}">
                    <a16:creationId xmlns:a16="http://schemas.microsoft.com/office/drawing/2014/main" id="{026D05A9-17EC-AFDA-4983-4BABA17816CC}"/>
                  </a:ext>
                </a:extLst>
              </p:cNvPr>
              <p:cNvCxnSpPr>
                <a:cxnSpLocks/>
                <a:stCxn id="3956" idx="1"/>
                <a:endCxn id="396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1" name="直接连接符 3950">
                <a:extLst>
                  <a:ext uri="{FF2B5EF4-FFF2-40B4-BE49-F238E27FC236}">
                    <a16:creationId xmlns:a16="http://schemas.microsoft.com/office/drawing/2014/main" id="{08A6DCEA-DBCD-51C4-96AB-0F776C1CAB1F}"/>
                  </a:ext>
                </a:extLst>
              </p:cNvPr>
              <p:cNvCxnSpPr>
                <a:cxnSpLocks/>
                <a:stCxn id="3956" idx="2"/>
                <a:endCxn id="395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2" name="直接连接符 3951">
                <a:extLst>
                  <a:ext uri="{FF2B5EF4-FFF2-40B4-BE49-F238E27FC236}">
                    <a16:creationId xmlns:a16="http://schemas.microsoft.com/office/drawing/2014/main" id="{742E9905-F337-FEFC-3642-8CB3C1B6EB6F}"/>
                  </a:ext>
                </a:extLst>
              </p:cNvPr>
              <p:cNvCxnSpPr>
                <a:cxnSpLocks/>
                <a:stCxn id="3956" idx="3"/>
                <a:endCxn id="395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3" name="直接连接符 3952">
                <a:extLst>
                  <a:ext uri="{FF2B5EF4-FFF2-40B4-BE49-F238E27FC236}">
                    <a16:creationId xmlns:a16="http://schemas.microsoft.com/office/drawing/2014/main" id="{EFC5675D-3F14-B0A4-C765-2E588BAF8480}"/>
                  </a:ext>
                </a:extLst>
              </p:cNvPr>
              <p:cNvCxnSpPr>
                <a:cxnSpLocks/>
                <a:stCxn id="3956" idx="4"/>
                <a:endCxn id="384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7" name="组合 4056">
            <a:extLst>
              <a:ext uri="{FF2B5EF4-FFF2-40B4-BE49-F238E27FC236}">
                <a16:creationId xmlns:a16="http://schemas.microsoft.com/office/drawing/2014/main" id="{7C8A912F-BE10-E10C-7516-B867AE3D9183}"/>
              </a:ext>
            </a:extLst>
          </p:cNvPr>
          <p:cNvGrpSpPr>
            <a:grpSpLocks/>
          </p:cNvGrpSpPr>
          <p:nvPr/>
        </p:nvGrpSpPr>
        <p:grpSpPr>
          <a:xfrm>
            <a:off x="3396251" y="2839520"/>
            <a:ext cx="484626" cy="478168"/>
            <a:chOff x="1661030" y="1570822"/>
            <a:chExt cx="338146" cy="333641"/>
          </a:xfrm>
        </p:grpSpPr>
        <p:sp>
          <p:nvSpPr>
            <p:cNvPr id="4058" name="流程图: 接点 4057">
              <a:extLst>
                <a:ext uri="{FF2B5EF4-FFF2-40B4-BE49-F238E27FC236}">
                  <a16:creationId xmlns:a16="http://schemas.microsoft.com/office/drawing/2014/main" id="{5B40254F-C707-12B7-C192-6C0ABA40333E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059" name="组合 4058">
              <a:extLst>
                <a:ext uri="{FF2B5EF4-FFF2-40B4-BE49-F238E27FC236}">
                  <a16:creationId xmlns:a16="http://schemas.microsoft.com/office/drawing/2014/main" id="{B03237DC-748A-F19A-396C-3E2DEECC5D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4060" name="直接连接符 4059">
                <a:extLst>
                  <a:ext uri="{FF2B5EF4-FFF2-40B4-BE49-F238E27FC236}">
                    <a16:creationId xmlns:a16="http://schemas.microsoft.com/office/drawing/2014/main" id="{82C6C09C-EB23-0387-E95A-65AB02C4F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1" name="直接连接符 4060">
                <a:extLst>
                  <a:ext uri="{FF2B5EF4-FFF2-40B4-BE49-F238E27FC236}">
                    <a16:creationId xmlns:a16="http://schemas.microsoft.com/office/drawing/2014/main" id="{FA80FC94-C3D1-06A7-E84A-5B6317C3E3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62" name="组合 4061">
                <a:extLst>
                  <a:ext uri="{FF2B5EF4-FFF2-40B4-BE49-F238E27FC236}">
                    <a16:creationId xmlns:a16="http://schemas.microsoft.com/office/drawing/2014/main" id="{35CAF057-86C4-3A98-9D6E-53312B00BCB4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80" name="椭圆 4079">
                  <a:extLst>
                    <a:ext uri="{FF2B5EF4-FFF2-40B4-BE49-F238E27FC236}">
                      <a16:creationId xmlns:a16="http://schemas.microsoft.com/office/drawing/2014/main" id="{E1E7092B-F2C6-F363-693E-A62A3E25A1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81" name="椭圆 4080">
                  <a:extLst>
                    <a:ext uri="{FF2B5EF4-FFF2-40B4-BE49-F238E27FC236}">
                      <a16:creationId xmlns:a16="http://schemas.microsoft.com/office/drawing/2014/main" id="{3BAB726E-47DF-A7FD-3D72-7EBD52AFAF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63" name="组合 4062">
                <a:extLst>
                  <a:ext uri="{FF2B5EF4-FFF2-40B4-BE49-F238E27FC236}">
                    <a16:creationId xmlns:a16="http://schemas.microsoft.com/office/drawing/2014/main" id="{45CDF1C4-122D-99C2-59A3-8A77B78F3A8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78" name="椭圆 4077">
                  <a:extLst>
                    <a:ext uri="{FF2B5EF4-FFF2-40B4-BE49-F238E27FC236}">
                      <a16:creationId xmlns:a16="http://schemas.microsoft.com/office/drawing/2014/main" id="{F89141D9-9CD1-45E3-6EC8-AA03B84AF8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79" name="椭圆 4078">
                  <a:extLst>
                    <a:ext uri="{FF2B5EF4-FFF2-40B4-BE49-F238E27FC236}">
                      <a16:creationId xmlns:a16="http://schemas.microsoft.com/office/drawing/2014/main" id="{2BCC501F-2B7F-477E-195A-AAF784CF2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64" name="组合 4063">
                <a:extLst>
                  <a:ext uri="{FF2B5EF4-FFF2-40B4-BE49-F238E27FC236}">
                    <a16:creationId xmlns:a16="http://schemas.microsoft.com/office/drawing/2014/main" id="{4AD4A3B7-E1DB-CDEB-79F7-2126079454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76" name="椭圆 4075">
                  <a:extLst>
                    <a:ext uri="{FF2B5EF4-FFF2-40B4-BE49-F238E27FC236}">
                      <a16:creationId xmlns:a16="http://schemas.microsoft.com/office/drawing/2014/main" id="{AF115B60-AFB4-4918-30FB-57BF2E95FA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77" name="椭圆 4076">
                  <a:extLst>
                    <a:ext uri="{FF2B5EF4-FFF2-40B4-BE49-F238E27FC236}">
                      <a16:creationId xmlns:a16="http://schemas.microsoft.com/office/drawing/2014/main" id="{A96FE58F-21F6-3692-82A2-DFA09AE4AC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65" name="组合 4064">
                <a:extLst>
                  <a:ext uri="{FF2B5EF4-FFF2-40B4-BE49-F238E27FC236}">
                    <a16:creationId xmlns:a16="http://schemas.microsoft.com/office/drawing/2014/main" id="{28D268C1-CDD5-7DEE-488A-B0D8EB1436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74" name="椭圆 4073">
                  <a:extLst>
                    <a:ext uri="{FF2B5EF4-FFF2-40B4-BE49-F238E27FC236}">
                      <a16:creationId xmlns:a16="http://schemas.microsoft.com/office/drawing/2014/main" id="{C6AAA0F6-798D-23C6-8837-DEC0528988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75" name="椭圆 4074">
                  <a:extLst>
                    <a:ext uri="{FF2B5EF4-FFF2-40B4-BE49-F238E27FC236}">
                      <a16:creationId xmlns:a16="http://schemas.microsoft.com/office/drawing/2014/main" id="{1CCD7575-757F-588C-D338-BB3186B4B7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066" name="椭圆 4065">
                <a:extLst>
                  <a:ext uri="{FF2B5EF4-FFF2-40B4-BE49-F238E27FC236}">
                    <a16:creationId xmlns:a16="http://schemas.microsoft.com/office/drawing/2014/main" id="{D5EC8D5B-42E3-6EE4-5EEA-81F3C9AD07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67" name="直接连接符 4066">
                <a:extLst>
                  <a:ext uri="{FF2B5EF4-FFF2-40B4-BE49-F238E27FC236}">
                    <a16:creationId xmlns:a16="http://schemas.microsoft.com/office/drawing/2014/main" id="{FA6187A0-8650-1DA8-178D-F8AEE242943F}"/>
                  </a:ext>
                </a:extLst>
              </p:cNvPr>
              <p:cNvCxnSpPr>
                <a:cxnSpLocks/>
                <a:stCxn id="4080" idx="4"/>
                <a:endCxn id="406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8" name="直接连接符 4067">
                <a:extLst>
                  <a:ext uri="{FF2B5EF4-FFF2-40B4-BE49-F238E27FC236}">
                    <a16:creationId xmlns:a16="http://schemas.microsoft.com/office/drawing/2014/main" id="{9AC0640B-40F6-2B7A-9B5D-1CAD875CD036}"/>
                  </a:ext>
                </a:extLst>
              </p:cNvPr>
              <p:cNvCxnSpPr>
                <a:cxnSpLocks/>
                <a:stCxn id="4080" idx="4"/>
                <a:endCxn id="407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9" name="直接连接符 4068">
                <a:extLst>
                  <a:ext uri="{FF2B5EF4-FFF2-40B4-BE49-F238E27FC236}">
                    <a16:creationId xmlns:a16="http://schemas.microsoft.com/office/drawing/2014/main" id="{0C4121B9-D724-78FA-8B4F-BE87BD4F63E9}"/>
                  </a:ext>
                </a:extLst>
              </p:cNvPr>
              <p:cNvCxnSpPr>
                <a:cxnSpLocks/>
                <a:stCxn id="4080" idx="4"/>
                <a:endCxn id="407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0" name="直接连接符 4069">
                <a:extLst>
                  <a:ext uri="{FF2B5EF4-FFF2-40B4-BE49-F238E27FC236}">
                    <a16:creationId xmlns:a16="http://schemas.microsoft.com/office/drawing/2014/main" id="{2319A691-96B0-B046-F9F2-AB212F2BDA99}"/>
                  </a:ext>
                </a:extLst>
              </p:cNvPr>
              <p:cNvCxnSpPr>
                <a:cxnSpLocks/>
                <a:stCxn id="4076" idx="1"/>
                <a:endCxn id="408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1" name="直接连接符 4070">
                <a:extLst>
                  <a:ext uri="{FF2B5EF4-FFF2-40B4-BE49-F238E27FC236}">
                    <a16:creationId xmlns:a16="http://schemas.microsoft.com/office/drawing/2014/main" id="{22977C32-FA22-EC6B-BA51-A421C15EB6F7}"/>
                  </a:ext>
                </a:extLst>
              </p:cNvPr>
              <p:cNvCxnSpPr>
                <a:cxnSpLocks/>
                <a:stCxn id="4076" idx="2"/>
                <a:endCxn id="407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2" name="直接连接符 4071">
                <a:extLst>
                  <a:ext uri="{FF2B5EF4-FFF2-40B4-BE49-F238E27FC236}">
                    <a16:creationId xmlns:a16="http://schemas.microsoft.com/office/drawing/2014/main" id="{8C9E7318-39D5-BC8F-E563-629A1843ED6F}"/>
                  </a:ext>
                </a:extLst>
              </p:cNvPr>
              <p:cNvCxnSpPr>
                <a:cxnSpLocks/>
                <a:stCxn id="4076" idx="3"/>
                <a:endCxn id="407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3" name="直接连接符 4072">
                <a:extLst>
                  <a:ext uri="{FF2B5EF4-FFF2-40B4-BE49-F238E27FC236}">
                    <a16:creationId xmlns:a16="http://schemas.microsoft.com/office/drawing/2014/main" id="{51C76E33-895D-A0D7-9EC4-EC1CD636C7CE}"/>
                  </a:ext>
                </a:extLst>
              </p:cNvPr>
              <p:cNvCxnSpPr>
                <a:cxnSpLocks/>
                <a:stCxn id="4076" idx="4"/>
                <a:endCxn id="406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2" name="组合 4081">
            <a:extLst>
              <a:ext uri="{FF2B5EF4-FFF2-40B4-BE49-F238E27FC236}">
                <a16:creationId xmlns:a16="http://schemas.microsoft.com/office/drawing/2014/main" id="{D999434F-B309-A867-A607-099E2E1E11CF}"/>
              </a:ext>
            </a:extLst>
          </p:cNvPr>
          <p:cNvGrpSpPr>
            <a:grpSpLocks/>
          </p:cNvGrpSpPr>
          <p:nvPr/>
        </p:nvGrpSpPr>
        <p:grpSpPr>
          <a:xfrm>
            <a:off x="2486381" y="2841659"/>
            <a:ext cx="484626" cy="478168"/>
            <a:chOff x="1661030" y="1570822"/>
            <a:chExt cx="338146" cy="333641"/>
          </a:xfrm>
        </p:grpSpPr>
        <p:sp>
          <p:nvSpPr>
            <p:cNvPr id="4083" name="流程图: 接点 4082">
              <a:extLst>
                <a:ext uri="{FF2B5EF4-FFF2-40B4-BE49-F238E27FC236}">
                  <a16:creationId xmlns:a16="http://schemas.microsoft.com/office/drawing/2014/main" id="{1DB345B8-B488-6573-F05F-A7DD1D0E555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084" name="组合 4083">
              <a:extLst>
                <a:ext uri="{FF2B5EF4-FFF2-40B4-BE49-F238E27FC236}">
                  <a16:creationId xmlns:a16="http://schemas.microsoft.com/office/drawing/2014/main" id="{06D6370C-9D93-C8C3-AFD5-4876F569861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4085" name="直接连接符 4084">
                <a:extLst>
                  <a:ext uri="{FF2B5EF4-FFF2-40B4-BE49-F238E27FC236}">
                    <a16:creationId xmlns:a16="http://schemas.microsoft.com/office/drawing/2014/main" id="{546C9CC3-F038-F338-DECB-837703F0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6" name="直接连接符 4085">
                <a:extLst>
                  <a:ext uri="{FF2B5EF4-FFF2-40B4-BE49-F238E27FC236}">
                    <a16:creationId xmlns:a16="http://schemas.microsoft.com/office/drawing/2014/main" id="{F6AE98C1-2DB7-AFC7-1F69-F13AC6E25C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87" name="组合 4086">
                <a:extLst>
                  <a:ext uri="{FF2B5EF4-FFF2-40B4-BE49-F238E27FC236}">
                    <a16:creationId xmlns:a16="http://schemas.microsoft.com/office/drawing/2014/main" id="{EF9000C0-745F-9649-5CA8-1222ADCFA39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14" name="椭圆 2313">
                  <a:extLst>
                    <a:ext uri="{FF2B5EF4-FFF2-40B4-BE49-F238E27FC236}">
                      <a16:creationId xmlns:a16="http://schemas.microsoft.com/office/drawing/2014/main" id="{1B035A8A-8752-D9BC-69EA-9863ACE9F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5" name="椭圆 2314">
                  <a:extLst>
                    <a:ext uri="{FF2B5EF4-FFF2-40B4-BE49-F238E27FC236}">
                      <a16:creationId xmlns:a16="http://schemas.microsoft.com/office/drawing/2014/main" id="{67E83A18-BA1D-CA3B-C5B8-BC6A4763B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88" name="组合 4087">
                <a:extLst>
                  <a:ext uri="{FF2B5EF4-FFF2-40B4-BE49-F238E27FC236}">
                    <a16:creationId xmlns:a16="http://schemas.microsoft.com/office/drawing/2014/main" id="{777A8D03-7CEC-AC28-B0B3-D23B821DA99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12" name="椭圆 2311">
                  <a:extLst>
                    <a:ext uri="{FF2B5EF4-FFF2-40B4-BE49-F238E27FC236}">
                      <a16:creationId xmlns:a16="http://schemas.microsoft.com/office/drawing/2014/main" id="{0A62E1F1-AED5-4367-701D-6780C55328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3" name="椭圆 2312">
                  <a:extLst>
                    <a:ext uri="{FF2B5EF4-FFF2-40B4-BE49-F238E27FC236}">
                      <a16:creationId xmlns:a16="http://schemas.microsoft.com/office/drawing/2014/main" id="{16DB01A4-A03D-C4F2-B94F-AC374195C7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89" name="组合 4088">
                <a:extLst>
                  <a:ext uri="{FF2B5EF4-FFF2-40B4-BE49-F238E27FC236}">
                    <a16:creationId xmlns:a16="http://schemas.microsoft.com/office/drawing/2014/main" id="{63FE5989-CA28-AB07-A0FF-7623073648F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09" name="椭圆 2308">
                  <a:extLst>
                    <a:ext uri="{FF2B5EF4-FFF2-40B4-BE49-F238E27FC236}">
                      <a16:creationId xmlns:a16="http://schemas.microsoft.com/office/drawing/2014/main" id="{5CE54DD2-5098-4B9A-3384-71C6E6E70B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0" name="椭圆 2309">
                  <a:extLst>
                    <a:ext uri="{FF2B5EF4-FFF2-40B4-BE49-F238E27FC236}">
                      <a16:creationId xmlns:a16="http://schemas.microsoft.com/office/drawing/2014/main" id="{FA606898-23D0-30B7-1431-D1AF0E8E5A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090" name="组合 4089">
                <a:extLst>
                  <a:ext uri="{FF2B5EF4-FFF2-40B4-BE49-F238E27FC236}">
                    <a16:creationId xmlns:a16="http://schemas.microsoft.com/office/drawing/2014/main" id="{3E06647D-D2B4-E388-1CF3-5E48412D336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07" name="椭圆 2306">
                  <a:extLst>
                    <a:ext uri="{FF2B5EF4-FFF2-40B4-BE49-F238E27FC236}">
                      <a16:creationId xmlns:a16="http://schemas.microsoft.com/office/drawing/2014/main" id="{E41234C3-7783-7E4B-908F-64E8F81E07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8" name="椭圆 2307">
                  <a:extLst>
                    <a:ext uri="{FF2B5EF4-FFF2-40B4-BE49-F238E27FC236}">
                      <a16:creationId xmlns:a16="http://schemas.microsoft.com/office/drawing/2014/main" id="{1E88C237-C053-BD9B-98F2-334C9E879F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091" name="椭圆 4090">
                <a:extLst>
                  <a:ext uri="{FF2B5EF4-FFF2-40B4-BE49-F238E27FC236}">
                    <a16:creationId xmlns:a16="http://schemas.microsoft.com/office/drawing/2014/main" id="{7A4808AF-E18C-8175-B009-50FA2E4BC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92" name="直接连接符 4091">
                <a:extLst>
                  <a:ext uri="{FF2B5EF4-FFF2-40B4-BE49-F238E27FC236}">
                    <a16:creationId xmlns:a16="http://schemas.microsoft.com/office/drawing/2014/main" id="{7FA19F3A-2880-03A8-3D7C-D66099237B2D}"/>
                  </a:ext>
                </a:extLst>
              </p:cNvPr>
              <p:cNvCxnSpPr>
                <a:cxnSpLocks/>
                <a:stCxn id="2314" idx="4"/>
                <a:endCxn id="409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3" name="直接连接符 4092">
                <a:extLst>
                  <a:ext uri="{FF2B5EF4-FFF2-40B4-BE49-F238E27FC236}">
                    <a16:creationId xmlns:a16="http://schemas.microsoft.com/office/drawing/2014/main" id="{3E2CFC1C-46FA-F69E-D5A1-EDDA073834AE}"/>
                  </a:ext>
                </a:extLst>
              </p:cNvPr>
              <p:cNvCxnSpPr>
                <a:cxnSpLocks/>
                <a:stCxn id="2314" idx="4"/>
                <a:endCxn id="230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4" name="直接连接符 4093">
                <a:extLst>
                  <a:ext uri="{FF2B5EF4-FFF2-40B4-BE49-F238E27FC236}">
                    <a16:creationId xmlns:a16="http://schemas.microsoft.com/office/drawing/2014/main" id="{F1FF253C-8FD5-C0DF-6646-AB7941ED0EA2}"/>
                  </a:ext>
                </a:extLst>
              </p:cNvPr>
              <p:cNvCxnSpPr>
                <a:cxnSpLocks/>
                <a:stCxn id="2314" idx="4"/>
                <a:endCxn id="231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5" name="直接连接符 4094">
                <a:extLst>
                  <a:ext uri="{FF2B5EF4-FFF2-40B4-BE49-F238E27FC236}">
                    <a16:creationId xmlns:a16="http://schemas.microsoft.com/office/drawing/2014/main" id="{570C8728-8B96-D5B7-673B-212B90867FDB}"/>
                  </a:ext>
                </a:extLst>
              </p:cNvPr>
              <p:cNvCxnSpPr>
                <a:cxnSpLocks/>
                <a:stCxn id="2309" idx="1"/>
                <a:endCxn id="231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4" name="直接连接符 2303">
                <a:extLst>
                  <a:ext uri="{FF2B5EF4-FFF2-40B4-BE49-F238E27FC236}">
                    <a16:creationId xmlns:a16="http://schemas.microsoft.com/office/drawing/2014/main" id="{6B0648F2-E8CA-0B76-8E09-B0A3DE959E20}"/>
                  </a:ext>
                </a:extLst>
              </p:cNvPr>
              <p:cNvCxnSpPr>
                <a:cxnSpLocks/>
                <a:stCxn id="2309" idx="2"/>
                <a:endCxn id="231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5" name="直接连接符 2304">
                <a:extLst>
                  <a:ext uri="{FF2B5EF4-FFF2-40B4-BE49-F238E27FC236}">
                    <a16:creationId xmlns:a16="http://schemas.microsoft.com/office/drawing/2014/main" id="{3F7F6C4D-1774-5CA5-F5FB-930614D4E4EB}"/>
                  </a:ext>
                </a:extLst>
              </p:cNvPr>
              <p:cNvCxnSpPr>
                <a:cxnSpLocks/>
                <a:stCxn id="2309" idx="3"/>
                <a:endCxn id="230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6" name="直接连接符 2305">
                <a:extLst>
                  <a:ext uri="{FF2B5EF4-FFF2-40B4-BE49-F238E27FC236}">
                    <a16:creationId xmlns:a16="http://schemas.microsoft.com/office/drawing/2014/main" id="{E63313E9-509C-58D4-921A-70DA11062A02}"/>
                  </a:ext>
                </a:extLst>
              </p:cNvPr>
              <p:cNvCxnSpPr>
                <a:cxnSpLocks/>
                <a:stCxn id="2309" idx="4"/>
                <a:endCxn id="409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16" name="组合 2315">
            <a:extLst>
              <a:ext uri="{FF2B5EF4-FFF2-40B4-BE49-F238E27FC236}">
                <a16:creationId xmlns:a16="http://schemas.microsoft.com/office/drawing/2014/main" id="{E1061D51-77B5-32FD-C1AF-8ABD19034907}"/>
              </a:ext>
            </a:extLst>
          </p:cNvPr>
          <p:cNvGrpSpPr>
            <a:grpSpLocks/>
          </p:cNvGrpSpPr>
          <p:nvPr/>
        </p:nvGrpSpPr>
        <p:grpSpPr>
          <a:xfrm>
            <a:off x="4319181" y="2825698"/>
            <a:ext cx="484626" cy="478168"/>
            <a:chOff x="1661030" y="1570822"/>
            <a:chExt cx="338146" cy="333641"/>
          </a:xfrm>
        </p:grpSpPr>
        <p:sp>
          <p:nvSpPr>
            <p:cNvPr id="2317" name="流程图: 接点 2316">
              <a:extLst>
                <a:ext uri="{FF2B5EF4-FFF2-40B4-BE49-F238E27FC236}">
                  <a16:creationId xmlns:a16="http://schemas.microsoft.com/office/drawing/2014/main" id="{FED0683D-973F-5848-501E-A6305C78D944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18" name="组合 2317">
              <a:extLst>
                <a:ext uri="{FF2B5EF4-FFF2-40B4-BE49-F238E27FC236}">
                  <a16:creationId xmlns:a16="http://schemas.microsoft.com/office/drawing/2014/main" id="{045CDD0E-9B4A-75AD-245C-80B4DF49BD6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19" name="直接连接符 2318">
                <a:extLst>
                  <a:ext uri="{FF2B5EF4-FFF2-40B4-BE49-F238E27FC236}">
                    <a16:creationId xmlns:a16="http://schemas.microsoft.com/office/drawing/2014/main" id="{AD6E2369-E04A-7694-8C78-E5A58E0B4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0" name="直接连接符 2319">
                <a:extLst>
                  <a:ext uri="{FF2B5EF4-FFF2-40B4-BE49-F238E27FC236}">
                    <a16:creationId xmlns:a16="http://schemas.microsoft.com/office/drawing/2014/main" id="{33C4138E-66BD-B178-4229-47BBB2CDB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1" name="组合 2320">
                <a:extLst>
                  <a:ext uri="{FF2B5EF4-FFF2-40B4-BE49-F238E27FC236}">
                    <a16:creationId xmlns:a16="http://schemas.microsoft.com/office/drawing/2014/main" id="{AE145955-09A6-67CA-8BC0-928E9A182CE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39" name="椭圆 2338">
                  <a:extLst>
                    <a:ext uri="{FF2B5EF4-FFF2-40B4-BE49-F238E27FC236}">
                      <a16:creationId xmlns:a16="http://schemas.microsoft.com/office/drawing/2014/main" id="{86FAAEA5-E1DC-C29F-7AAE-081BE9CD6F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0" name="椭圆 2339">
                  <a:extLst>
                    <a:ext uri="{FF2B5EF4-FFF2-40B4-BE49-F238E27FC236}">
                      <a16:creationId xmlns:a16="http://schemas.microsoft.com/office/drawing/2014/main" id="{3CDAAC10-C1F7-315B-3C7D-2763489D2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22" name="组合 2321">
                <a:extLst>
                  <a:ext uri="{FF2B5EF4-FFF2-40B4-BE49-F238E27FC236}">
                    <a16:creationId xmlns:a16="http://schemas.microsoft.com/office/drawing/2014/main" id="{09CA79B2-5A6E-3D90-CF57-FEDE861F39D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37" name="椭圆 2336">
                  <a:extLst>
                    <a:ext uri="{FF2B5EF4-FFF2-40B4-BE49-F238E27FC236}">
                      <a16:creationId xmlns:a16="http://schemas.microsoft.com/office/drawing/2014/main" id="{1BB85C0A-9A21-549A-B073-9CF98D2250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8" name="椭圆 2337">
                  <a:extLst>
                    <a:ext uri="{FF2B5EF4-FFF2-40B4-BE49-F238E27FC236}">
                      <a16:creationId xmlns:a16="http://schemas.microsoft.com/office/drawing/2014/main" id="{AA7C07D7-5108-1151-3F4C-BC7BBAE3F7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E1D87F67-0BBC-9971-42EB-7CAED8C083E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35" name="椭圆 2334">
                  <a:extLst>
                    <a:ext uri="{FF2B5EF4-FFF2-40B4-BE49-F238E27FC236}">
                      <a16:creationId xmlns:a16="http://schemas.microsoft.com/office/drawing/2014/main" id="{BB45845E-35E8-1396-E5BF-6D66A2F5C4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6" name="椭圆 2335">
                  <a:extLst>
                    <a:ext uri="{FF2B5EF4-FFF2-40B4-BE49-F238E27FC236}">
                      <a16:creationId xmlns:a16="http://schemas.microsoft.com/office/drawing/2014/main" id="{A3E21DD7-6ABE-A330-BD85-E37E5808FB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24" name="组合 2323">
                <a:extLst>
                  <a:ext uri="{FF2B5EF4-FFF2-40B4-BE49-F238E27FC236}">
                    <a16:creationId xmlns:a16="http://schemas.microsoft.com/office/drawing/2014/main" id="{4AA765B7-0D37-8B60-0E4B-B072AF4B0F8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33" name="椭圆 2332">
                  <a:extLst>
                    <a:ext uri="{FF2B5EF4-FFF2-40B4-BE49-F238E27FC236}">
                      <a16:creationId xmlns:a16="http://schemas.microsoft.com/office/drawing/2014/main" id="{31E6E4E2-6E52-51B8-9190-F9D95DAC67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4" name="椭圆 2333">
                  <a:extLst>
                    <a:ext uri="{FF2B5EF4-FFF2-40B4-BE49-F238E27FC236}">
                      <a16:creationId xmlns:a16="http://schemas.microsoft.com/office/drawing/2014/main" id="{B1728E25-E12F-2C2B-8F28-D81B72FE00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25" name="椭圆 2324">
                <a:extLst>
                  <a:ext uri="{FF2B5EF4-FFF2-40B4-BE49-F238E27FC236}">
                    <a16:creationId xmlns:a16="http://schemas.microsoft.com/office/drawing/2014/main" id="{6E3E72A3-F4FD-001B-BBFB-CA388DECB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26" name="直接连接符 2325">
                <a:extLst>
                  <a:ext uri="{FF2B5EF4-FFF2-40B4-BE49-F238E27FC236}">
                    <a16:creationId xmlns:a16="http://schemas.microsoft.com/office/drawing/2014/main" id="{0E82DD49-DAF5-9F75-2F24-2D15FF193E50}"/>
                  </a:ext>
                </a:extLst>
              </p:cNvPr>
              <p:cNvCxnSpPr>
                <a:cxnSpLocks/>
                <a:stCxn id="2339" idx="4"/>
                <a:endCxn id="232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7" name="直接连接符 2326">
                <a:extLst>
                  <a:ext uri="{FF2B5EF4-FFF2-40B4-BE49-F238E27FC236}">
                    <a16:creationId xmlns:a16="http://schemas.microsoft.com/office/drawing/2014/main" id="{C683544C-1818-4F3A-9BD5-369E58E581B3}"/>
                  </a:ext>
                </a:extLst>
              </p:cNvPr>
              <p:cNvCxnSpPr>
                <a:cxnSpLocks/>
                <a:stCxn id="2339" idx="4"/>
                <a:endCxn id="2333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8" name="直接连接符 2327">
                <a:extLst>
                  <a:ext uri="{FF2B5EF4-FFF2-40B4-BE49-F238E27FC236}">
                    <a16:creationId xmlns:a16="http://schemas.microsoft.com/office/drawing/2014/main" id="{538F1138-FEBF-FB37-3B45-234470D92AA7}"/>
                  </a:ext>
                </a:extLst>
              </p:cNvPr>
              <p:cNvCxnSpPr>
                <a:cxnSpLocks/>
                <a:stCxn id="2339" idx="4"/>
                <a:endCxn id="2337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9" name="直接连接符 2328">
                <a:extLst>
                  <a:ext uri="{FF2B5EF4-FFF2-40B4-BE49-F238E27FC236}">
                    <a16:creationId xmlns:a16="http://schemas.microsoft.com/office/drawing/2014/main" id="{9DC72B62-EF75-B791-6861-4F7786811E7E}"/>
                  </a:ext>
                </a:extLst>
              </p:cNvPr>
              <p:cNvCxnSpPr>
                <a:cxnSpLocks/>
                <a:stCxn id="2335" idx="1"/>
                <a:endCxn id="2339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0" name="直接连接符 2329">
                <a:extLst>
                  <a:ext uri="{FF2B5EF4-FFF2-40B4-BE49-F238E27FC236}">
                    <a16:creationId xmlns:a16="http://schemas.microsoft.com/office/drawing/2014/main" id="{CBF31448-F308-B3CE-65AD-3633BE229F9B}"/>
                  </a:ext>
                </a:extLst>
              </p:cNvPr>
              <p:cNvCxnSpPr>
                <a:cxnSpLocks/>
                <a:stCxn id="2335" idx="2"/>
                <a:endCxn id="2337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1" name="直接连接符 2330">
                <a:extLst>
                  <a:ext uri="{FF2B5EF4-FFF2-40B4-BE49-F238E27FC236}">
                    <a16:creationId xmlns:a16="http://schemas.microsoft.com/office/drawing/2014/main" id="{570DC421-175B-D73A-F80B-2B02B80322B5}"/>
                  </a:ext>
                </a:extLst>
              </p:cNvPr>
              <p:cNvCxnSpPr>
                <a:cxnSpLocks/>
                <a:stCxn id="2335" idx="3"/>
                <a:endCxn id="2333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2" name="直接连接符 2331">
                <a:extLst>
                  <a:ext uri="{FF2B5EF4-FFF2-40B4-BE49-F238E27FC236}">
                    <a16:creationId xmlns:a16="http://schemas.microsoft.com/office/drawing/2014/main" id="{FA635EC9-9506-9527-A67E-EE59AD20C1E3}"/>
                  </a:ext>
                </a:extLst>
              </p:cNvPr>
              <p:cNvCxnSpPr>
                <a:cxnSpLocks/>
                <a:stCxn id="2335" idx="4"/>
                <a:endCxn id="232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1" name="组合 2340">
            <a:extLst>
              <a:ext uri="{FF2B5EF4-FFF2-40B4-BE49-F238E27FC236}">
                <a16:creationId xmlns:a16="http://schemas.microsoft.com/office/drawing/2014/main" id="{AECCE594-B98E-80A6-6F51-1CBB89D520B9}"/>
              </a:ext>
            </a:extLst>
          </p:cNvPr>
          <p:cNvGrpSpPr>
            <a:grpSpLocks/>
          </p:cNvGrpSpPr>
          <p:nvPr/>
        </p:nvGrpSpPr>
        <p:grpSpPr>
          <a:xfrm>
            <a:off x="2486381" y="1972279"/>
            <a:ext cx="484626" cy="478168"/>
            <a:chOff x="1661030" y="1570822"/>
            <a:chExt cx="338146" cy="333641"/>
          </a:xfrm>
        </p:grpSpPr>
        <p:sp>
          <p:nvSpPr>
            <p:cNvPr id="2342" name="流程图: 接点 2341">
              <a:extLst>
                <a:ext uri="{FF2B5EF4-FFF2-40B4-BE49-F238E27FC236}">
                  <a16:creationId xmlns:a16="http://schemas.microsoft.com/office/drawing/2014/main" id="{6B4199AD-E76E-CD3E-038C-74FE5469BE1D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43" name="组合 2342">
              <a:extLst>
                <a:ext uri="{FF2B5EF4-FFF2-40B4-BE49-F238E27FC236}">
                  <a16:creationId xmlns:a16="http://schemas.microsoft.com/office/drawing/2014/main" id="{AE6D47BA-03B3-E174-3E32-B73826BE473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44" name="直接连接符 2343">
                <a:extLst>
                  <a:ext uri="{FF2B5EF4-FFF2-40B4-BE49-F238E27FC236}">
                    <a16:creationId xmlns:a16="http://schemas.microsoft.com/office/drawing/2014/main" id="{2370C9AA-0B85-826A-A088-37EED235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5" name="直接连接符 2344">
                <a:extLst>
                  <a:ext uri="{FF2B5EF4-FFF2-40B4-BE49-F238E27FC236}">
                    <a16:creationId xmlns:a16="http://schemas.microsoft.com/office/drawing/2014/main" id="{756520AA-4858-66AD-478C-723F6F7FA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6" name="组合 2345">
                <a:extLst>
                  <a:ext uri="{FF2B5EF4-FFF2-40B4-BE49-F238E27FC236}">
                    <a16:creationId xmlns:a16="http://schemas.microsoft.com/office/drawing/2014/main" id="{8D461121-C7B8-7FA4-954D-48B84946E154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4" name="椭圆 2363">
                  <a:extLst>
                    <a:ext uri="{FF2B5EF4-FFF2-40B4-BE49-F238E27FC236}">
                      <a16:creationId xmlns:a16="http://schemas.microsoft.com/office/drawing/2014/main" id="{216EA348-BB5E-110A-0A85-918B6429E1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5" name="椭圆 2364">
                  <a:extLst>
                    <a:ext uri="{FF2B5EF4-FFF2-40B4-BE49-F238E27FC236}">
                      <a16:creationId xmlns:a16="http://schemas.microsoft.com/office/drawing/2014/main" id="{D7A4F5D6-2019-6238-4E6B-B9E1564A66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B10226B8-453C-874D-A934-0F115838ED4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2" name="椭圆 2361">
                  <a:extLst>
                    <a:ext uri="{FF2B5EF4-FFF2-40B4-BE49-F238E27FC236}">
                      <a16:creationId xmlns:a16="http://schemas.microsoft.com/office/drawing/2014/main" id="{D98BCA57-6528-C227-D156-4BDB072DA0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3" name="椭圆 2362">
                  <a:extLst>
                    <a:ext uri="{FF2B5EF4-FFF2-40B4-BE49-F238E27FC236}">
                      <a16:creationId xmlns:a16="http://schemas.microsoft.com/office/drawing/2014/main" id="{6719ED7A-4673-53D6-8DEE-DD1C93BCBC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8" name="组合 2347">
                <a:extLst>
                  <a:ext uri="{FF2B5EF4-FFF2-40B4-BE49-F238E27FC236}">
                    <a16:creationId xmlns:a16="http://schemas.microsoft.com/office/drawing/2014/main" id="{9DE101B7-8425-66BB-CDAB-A058C51A4CC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0" name="椭圆 2359">
                  <a:extLst>
                    <a:ext uri="{FF2B5EF4-FFF2-40B4-BE49-F238E27FC236}">
                      <a16:creationId xmlns:a16="http://schemas.microsoft.com/office/drawing/2014/main" id="{48B03090-4902-592E-3A4C-95329494D8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1" name="椭圆 2360">
                  <a:extLst>
                    <a:ext uri="{FF2B5EF4-FFF2-40B4-BE49-F238E27FC236}">
                      <a16:creationId xmlns:a16="http://schemas.microsoft.com/office/drawing/2014/main" id="{564036C4-4E26-C3D1-6886-15C8FAD132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9" name="组合 2348">
                <a:extLst>
                  <a:ext uri="{FF2B5EF4-FFF2-40B4-BE49-F238E27FC236}">
                    <a16:creationId xmlns:a16="http://schemas.microsoft.com/office/drawing/2014/main" id="{9F323E8D-3CD9-0B8C-C574-98BFFA13C7D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58" name="椭圆 2357">
                  <a:extLst>
                    <a:ext uri="{FF2B5EF4-FFF2-40B4-BE49-F238E27FC236}">
                      <a16:creationId xmlns:a16="http://schemas.microsoft.com/office/drawing/2014/main" id="{EC46D3B3-2753-4B84-6D27-9EA1230414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9" name="椭圆 2358">
                  <a:extLst>
                    <a:ext uri="{FF2B5EF4-FFF2-40B4-BE49-F238E27FC236}">
                      <a16:creationId xmlns:a16="http://schemas.microsoft.com/office/drawing/2014/main" id="{4DB6A07F-370E-D693-522C-C3F6E8D08A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50" name="椭圆 2349">
                <a:extLst>
                  <a:ext uri="{FF2B5EF4-FFF2-40B4-BE49-F238E27FC236}">
                    <a16:creationId xmlns:a16="http://schemas.microsoft.com/office/drawing/2014/main" id="{C9F73D06-C658-E030-FBD0-2B120E5FE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51" name="直接连接符 2350">
                <a:extLst>
                  <a:ext uri="{FF2B5EF4-FFF2-40B4-BE49-F238E27FC236}">
                    <a16:creationId xmlns:a16="http://schemas.microsoft.com/office/drawing/2014/main" id="{1F9E59BE-B3B5-6F04-AE0B-5435B4A5BC6F}"/>
                  </a:ext>
                </a:extLst>
              </p:cNvPr>
              <p:cNvCxnSpPr>
                <a:cxnSpLocks/>
                <a:stCxn id="2364" idx="4"/>
                <a:endCxn id="235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2" name="直接连接符 2351">
                <a:extLst>
                  <a:ext uri="{FF2B5EF4-FFF2-40B4-BE49-F238E27FC236}">
                    <a16:creationId xmlns:a16="http://schemas.microsoft.com/office/drawing/2014/main" id="{7C090E29-7237-9208-087E-0BBA3A8E5281}"/>
                  </a:ext>
                </a:extLst>
              </p:cNvPr>
              <p:cNvCxnSpPr>
                <a:cxnSpLocks/>
                <a:stCxn id="2364" idx="4"/>
                <a:endCxn id="235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3" name="直接连接符 2352">
                <a:extLst>
                  <a:ext uri="{FF2B5EF4-FFF2-40B4-BE49-F238E27FC236}">
                    <a16:creationId xmlns:a16="http://schemas.microsoft.com/office/drawing/2014/main" id="{50AB4178-54A0-065A-34AF-4EA07F931784}"/>
                  </a:ext>
                </a:extLst>
              </p:cNvPr>
              <p:cNvCxnSpPr>
                <a:cxnSpLocks/>
                <a:stCxn id="2364" idx="4"/>
                <a:endCxn id="236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4" name="直接连接符 2353">
                <a:extLst>
                  <a:ext uri="{FF2B5EF4-FFF2-40B4-BE49-F238E27FC236}">
                    <a16:creationId xmlns:a16="http://schemas.microsoft.com/office/drawing/2014/main" id="{E387C7F8-9528-A2F6-A6D9-4AE361722C57}"/>
                  </a:ext>
                </a:extLst>
              </p:cNvPr>
              <p:cNvCxnSpPr>
                <a:cxnSpLocks/>
                <a:stCxn id="2360" idx="1"/>
                <a:endCxn id="236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5" name="直接连接符 2354">
                <a:extLst>
                  <a:ext uri="{FF2B5EF4-FFF2-40B4-BE49-F238E27FC236}">
                    <a16:creationId xmlns:a16="http://schemas.microsoft.com/office/drawing/2014/main" id="{1AB71989-03C2-411B-88C9-19EC8D99BD40}"/>
                  </a:ext>
                </a:extLst>
              </p:cNvPr>
              <p:cNvCxnSpPr>
                <a:cxnSpLocks/>
                <a:stCxn id="2360" idx="2"/>
                <a:endCxn id="236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6" name="直接连接符 2355">
                <a:extLst>
                  <a:ext uri="{FF2B5EF4-FFF2-40B4-BE49-F238E27FC236}">
                    <a16:creationId xmlns:a16="http://schemas.microsoft.com/office/drawing/2014/main" id="{3776B08E-DE12-DBD0-6382-D3B189168919}"/>
                  </a:ext>
                </a:extLst>
              </p:cNvPr>
              <p:cNvCxnSpPr>
                <a:cxnSpLocks/>
                <a:stCxn id="2360" idx="3"/>
                <a:endCxn id="235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7" name="直接连接符 2356">
                <a:extLst>
                  <a:ext uri="{FF2B5EF4-FFF2-40B4-BE49-F238E27FC236}">
                    <a16:creationId xmlns:a16="http://schemas.microsoft.com/office/drawing/2014/main" id="{A9F20B33-F546-674F-8ABD-0841D8E8186D}"/>
                  </a:ext>
                </a:extLst>
              </p:cNvPr>
              <p:cNvCxnSpPr>
                <a:cxnSpLocks/>
                <a:stCxn id="2360" idx="4"/>
                <a:endCxn id="235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66" name="矩形: 圆角 2365">
            <a:extLst>
              <a:ext uri="{FF2B5EF4-FFF2-40B4-BE49-F238E27FC236}">
                <a16:creationId xmlns:a16="http://schemas.microsoft.com/office/drawing/2014/main" id="{47F462C7-AB46-63F6-8BA0-21452FDDE43E}"/>
              </a:ext>
            </a:extLst>
          </p:cNvPr>
          <p:cNvSpPr/>
          <p:nvPr/>
        </p:nvSpPr>
        <p:spPr>
          <a:xfrm>
            <a:off x="616412" y="971077"/>
            <a:ext cx="4490609" cy="2613566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7" name="文本框 2366">
            <a:extLst>
              <a:ext uri="{FF2B5EF4-FFF2-40B4-BE49-F238E27FC236}">
                <a16:creationId xmlns:a16="http://schemas.microsoft.com/office/drawing/2014/main" id="{0B403A05-463C-74FC-0A1C-ED9A065C5E8B}"/>
              </a:ext>
            </a:extLst>
          </p:cNvPr>
          <p:cNvSpPr txBox="1"/>
          <p:nvPr/>
        </p:nvSpPr>
        <p:spPr>
          <a:xfrm>
            <a:off x="509227" y="1970212"/>
            <a:ext cx="14451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标签图稀缺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29" name="文本框 3228">
            <a:extLst>
              <a:ext uri="{FF2B5EF4-FFF2-40B4-BE49-F238E27FC236}">
                <a16:creationId xmlns:a16="http://schemas.microsoft.com/office/drawing/2014/main" id="{ABAADB12-CBBC-EEFB-22E6-1AD925FEB202}"/>
              </a:ext>
            </a:extLst>
          </p:cNvPr>
          <p:cNvSpPr txBox="1"/>
          <p:nvPr/>
        </p:nvSpPr>
        <p:spPr>
          <a:xfrm>
            <a:off x="576036" y="2793559"/>
            <a:ext cx="1305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缺失类倾斜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46" name="文本框 3345">
            <a:extLst>
              <a:ext uri="{FF2B5EF4-FFF2-40B4-BE49-F238E27FC236}">
                <a16:creationId xmlns:a16="http://schemas.microsoft.com/office/drawing/2014/main" id="{E4AD4A3A-D15A-65FB-C4C1-F0E85165B7B7}"/>
              </a:ext>
            </a:extLst>
          </p:cNvPr>
          <p:cNvSpPr txBox="1"/>
          <p:nvPr/>
        </p:nvSpPr>
        <p:spPr>
          <a:xfrm>
            <a:off x="2410231" y="1058628"/>
            <a:ext cx="640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类图缺失比例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</a:p>
        </p:txBody>
      </p:sp>
      <p:sp>
        <p:nvSpPr>
          <p:cNvPr id="3347" name="文本框 3346">
            <a:extLst>
              <a:ext uri="{FF2B5EF4-FFF2-40B4-BE49-F238E27FC236}">
                <a16:creationId xmlns:a16="http://schemas.microsoft.com/office/drawing/2014/main" id="{F87B3FD6-8F50-4421-78C4-597BFC91CF6E}"/>
              </a:ext>
            </a:extLst>
          </p:cNvPr>
          <p:cNvSpPr txBox="1"/>
          <p:nvPr/>
        </p:nvSpPr>
        <p:spPr>
          <a:xfrm>
            <a:off x="3297286" y="1049449"/>
            <a:ext cx="6405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类图缺失比例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</a:p>
        </p:txBody>
      </p:sp>
      <p:sp>
        <p:nvSpPr>
          <p:cNvPr id="3374" name="矩形: 圆角 3373">
            <a:extLst>
              <a:ext uri="{FF2B5EF4-FFF2-40B4-BE49-F238E27FC236}">
                <a16:creationId xmlns:a16="http://schemas.microsoft.com/office/drawing/2014/main" id="{BD734D1E-FFEF-128C-1358-6732DE44B4FA}"/>
              </a:ext>
            </a:extLst>
          </p:cNvPr>
          <p:cNvSpPr/>
          <p:nvPr/>
        </p:nvSpPr>
        <p:spPr>
          <a:xfrm>
            <a:off x="2418314" y="1050532"/>
            <a:ext cx="624438" cy="242224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5" name="矩形: 圆角 3374">
            <a:extLst>
              <a:ext uri="{FF2B5EF4-FFF2-40B4-BE49-F238E27FC236}">
                <a16:creationId xmlns:a16="http://schemas.microsoft.com/office/drawing/2014/main" id="{6F1A1A3F-F934-13E4-C4F2-31B9698A05E0}"/>
              </a:ext>
            </a:extLst>
          </p:cNvPr>
          <p:cNvSpPr/>
          <p:nvPr/>
        </p:nvSpPr>
        <p:spPr>
          <a:xfrm>
            <a:off x="3326345" y="1050532"/>
            <a:ext cx="624438" cy="242224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6" name="矩形: 圆角 3375">
            <a:extLst>
              <a:ext uri="{FF2B5EF4-FFF2-40B4-BE49-F238E27FC236}">
                <a16:creationId xmlns:a16="http://schemas.microsoft.com/office/drawing/2014/main" id="{4655E5E9-EC87-C372-A78F-AA7A94E20ABC}"/>
              </a:ext>
            </a:extLst>
          </p:cNvPr>
          <p:cNvSpPr/>
          <p:nvPr/>
        </p:nvSpPr>
        <p:spPr>
          <a:xfrm>
            <a:off x="4249275" y="1050532"/>
            <a:ext cx="624438" cy="242224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7" name="文本框 3376">
            <a:extLst>
              <a:ext uri="{FF2B5EF4-FFF2-40B4-BE49-F238E27FC236}">
                <a16:creationId xmlns:a16="http://schemas.microsoft.com/office/drawing/2014/main" id="{02B9685C-D0CA-CE17-38AE-92F1EB68E866}"/>
              </a:ext>
            </a:extLst>
          </p:cNvPr>
          <p:cNvSpPr txBox="1"/>
          <p:nvPr/>
        </p:nvSpPr>
        <p:spPr>
          <a:xfrm>
            <a:off x="4231893" y="1039856"/>
            <a:ext cx="648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类图缺失比例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</a:p>
        </p:txBody>
      </p:sp>
      <p:sp>
        <p:nvSpPr>
          <p:cNvPr id="3378" name="矩形: 圆角 3377">
            <a:extLst>
              <a:ext uri="{FF2B5EF4-FFF2-40B4-BE49-F238E27FC236}">
                <a16:creationId xmlns:a16="http://schemas.microsoft.com/office/drawing/2014/main" id="{C6678365-671D-26DE-B228-38581110E08B}"/>
              </a:ext>
            </a:extLst>
          </p:cNvPr>
          <p:cNvSpPr/>
          <p:nvPr/>
        </p:nvSpPr>
        <p:spPr>
          <a:xfrm flipH="1" flipV="1">
            <a:off x="2355445" y="1890538"/>
            <a:ext cx="1660522" cy="599817"/>
          </a:xfrm>
          <a:prstGeom prst="roundRect">
            <a:avLst>
              <a:gd name="adj" fmla="val 8696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85" name="直接箭头连接符 3384">
            <a:extLst>
              <a:ext uri="{FF2B5EF4-FFF2-40B4-BE49-F238E27FC236}">
                <a16:creationId xmlns:a16="http://schemas.microsoft.com/office/drawing/2014/main" id="{27043F8A-CD21-6318-6F7F-1AA39A794ABD}"/>
              </a:ext>
            </a:extLst>
          </p:cNvPr>
          <p:cNvCxnSpPr>
            <a:cxnSpLocks/>
            <a:stCxn id="3229" idx="3"/>
          </p:cNvCxnSpPr>
          <p:nvPr/>
        </p:nvCxnSpPr>
        <p:spPr>
          <a:xfrm>
            <a:off x="1881326" y="2962836"/>
            <a:ext cx="464977" cy="62436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7" name="直接箭头连接符 3386">
            <a:extLst>
              <a:ext uri="{FF2B5EF4-FFF2-40B4-BE49-F238E27FC236}">
                <a16:creationId xmlns:a16="http://schemas.microsoft.com/office/drawing/2014/main" id="{FFEA375A-6C22-E850-BF70-B0BA50081390}"/>
              </a:ext>
            </a:extLst>
          </p:cNvPr>
          <p:cNvCxnSpPr>
            <a:cxnSpLocks/>
            <a:stCxn id="2367" idx="3"/>
            <a:endCxn id="3378" idx="3"/>
          </p:cNvCxnSpPr>
          <p:nvPr/>
        </p:nvCxnSpPr>
        <p:spPr>
          <a:xfrm>
            <a:off x="1954375" y="2139489"/>
            <a:ext cx="401070" cy="50957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6" name="组合 3395">
            <a:extLst>
              <a:ext uri="{FF2B5EF4-FFF2-40B4-BE49-F238E27FC236}">
                <a16:creationId xmlns:a16="http://schemas.microsoft.com/office/drawing/2014/main" id="{DB47252C-5F02-8F89-7213-18BC7D1F1662}"/>
              </a:ext>
            </a:extLst>
          </p:cNvPr>
          <p:cNvGrpSpPr/>
          <p:nvPr/>
        </p:nvGrpSpPr>
        <p:grpSpPr>
          <a:xfrm>
            <a:off x="748346" y="4437381"/>
            <a:ext cx="4932754" cy="1796260"/>
            <a:chOff x="748346" y="4437381"/>
            <a:chExt cx="10591094" cy="1796260"/>
          </a:xfrm>
        </p:grpSpPr>
        <p:sp>
          <p:nvSpPr>
            <p:cNvPr id="3397" name="矩形 3396">
              <a:extLst>
                <a:ext uri="{FF2B5EF4-FFF2-40B4-BE49-F238E27FC236}">
                  <a16:creationId xmlns:a16="http://schemas.microsoft.com/office/drawing/2014/main" id="{1BFE3F0B-73FD-2CE1-8DB1-81E88135DCC4}"/>
                </a:ext>
              </a:extLst>
            </p:cNvPr>
            <p:cNvSpPr/>
            <p:nvPr/>
          </p:nvSpPr>
          <p:spPr>
            <a:xfrm>
              <a:off x="748346" y="5001468"/>
              <a:ext cx="10591094" cy="12321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如何挖掘无标签图的结构与特征信息来实现半监督学习？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sp>
          <p:nvSpPr>
            <p:cNvPr id="3398" name="箭头: 右 3397">
              <a:extLst>
                <a:ext uri="{FF2B5EF4-FFF2-40B4-BE49-F238E27FC236}">
                  <a16:creationId xmlns:a16="http://schemas.microsoft.com/office/drawing/2014/main" id="{E0687FDC-053B-A632-13ED-D25B316E410F}"/>
                </a:ext>
              </a:extLst>
            </p:cNvPr>
            <p:cNvSpPr/>
            <p:nvPr/>
          </p:nvSpPr>
          <p:spPr>
            <a:xfrm rot="5400000" flipV="1">
              <a:off x="5659475" y="4452562"/>
              <a:ext cx="461867" cy="431506"/>
            </a:xfrm>
            <a:prstGeom prst="rightArrow">
              <a:avLst>
                <a:gd name="adj1" fmla="val 50000"/>
                <a:gd name="adj2" fmla="val 36755"/>
              </a:avLst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  <p:sp>
        <p:nvSpPr>
          <p:cNvPr id="3400" name="矩形 3399">
            <a:extLst>
              <a:ext uri="{FF2B5EF4-FFF2-40B4-BE49-F238E27FC236}">
                <a16:creationId xmlns:a16="http://schemas.microsoft.com/office/drawing/2014/main" id="{418925B0-F18A-4B68-D93E-989932E7D4C1}"/>
              </a:ext>
            </a:extLst>
          </p:cNvPr>
          <p:cNvSpPr/>
          <p:nvPr/>
        </p:nvSpPr>
        <p:spPr>
          <a:xfrm>
            <a:off x="748346" y="3895545"/>
            <a:ext cx="4932754" cy="461868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无标签图的结构与特征信息</a:t>
            </a:r>
          </a:p>
        </p:txBody>
      </p:sp>
      <p:sp>
        <p:nvSpPr>
          <p:cNvPr id="3402" name="矩形 3401">
            <a:extLst>
              <a:ext uri="{FF2B5EF4-FFF2-40B4-BE49-F238E27FC236}">
                <a16:creationId xmlns:a16="http://schemas.microsoft.com/office/drawing/2014/main" id="{64D9C2F7-1BED-FE9B-9E10-FC19CEBD9CFF}"/>
              </a:ext>
            </a:extLst>
          </p:cNvPr>
          <p:cNvSpPr/>
          <p:nvPr/>
        </p:nvSpPr>
        <p:spPr>
          <a:xfrm>
            <a:off x="6482296" y="3888730"/>
            <a:ext cx="4857144" cy="461868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GNN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端到端的训练模式</a:t>
            </a:r>
          </a:p>
        </p:txBody>
      </p:sp>
      <p:sp>
        <p:nvSpPr>
          <p:cNvPr id="4312" name="矩形: 圆角 4311">
            <a:extLst>
              <a:ext uri="{FF2B5EF4-FFF2-40B4-BE49-F238E27FC236}">
                <a16:creationId xmlns:a16="http://schemas.microsoft.com/office/drawing/2014/main" id="{C33C9DF4-15FC-C9AF-EF5D-77A8FD91EB91}"/>
              </a:ext>
            </a:extLst>
          </p:cNvPr>
          <p:cNvSpPr/>
          <p:nvPr/>
        </p:nvSpPr>
        <p:spPr>
          <a:xfrm>
            <a:off x="5508091" y="971077"/>
            <a:ext cx="6107873" cy="2613566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15" name="图片 4314">
            <a:extLst>
              <a:ext uri="{FF2B5EF4-FFF2-40B4-BE49-F238E27FC236}">
                <a16:creationId xmlns:a16="http://schemas.microsoft.com/office/drawing/2014/main" id="{86294C4B-4AE3-B613-998C-EC101BDC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97" y="1236468"/>
            <a:ext cx="5920424" cy="2085800"/>
          </a:xfrm>
          <a:prstGeom prst="rect">
            <a:avLst/>
          </a:prstGeom>
        </p:spPr>
      </p:pic>
      <p:grpSp>
        <p:nvGrpSpPr>
          <p:cNvPr id="4319" name="组合 4318">
            <a:extLst>
              <a:ext uri="{FF2B5EF4-FFF2-40B4-BE49-F238E27FC236}">
                <a16:creationId xmlns:a16="http://schemas.microsoft.com/office/drawing/2014/main" id="{D332C14B-18AD-BA03-FCD2-97B77FC16F23}"/>
              </a:ext>
            </a:extLst>
          </p:cNvPr>
          <p:cNvGrpSpPr/>
          <p:nvPr/>
        </p:nvGrpSpPr>
        <p:grpSpPr>
          <a:xfrm>
            <a:off x="6482296" y="4445099"/>
            <a:ext cx="4857144" cy="1788542"/>
            <a:chOff x="748346" y="4445099"/>
            <a:chExt cx="10591094" cy="1788542"/>
          </a:xfrm>
        </p:grpSpPr>
        <p:sp>
          <p:nvSpPr>
            <p:cNvPr id="4320" name="矩形 4319">
              <a:extLst>
                <a:ext uri="{FF2B5EF4-FFF2-40B4-BE49-F238E27FC236}">
                  <a16:creationId xmlns:a16="http://schemas.microsoft.com/office/drawing/2014/main" id="{BBE19AF4-8656-E878-549A-FFE211D8F66A}"/>
                </a:ext>
              </a:extLst>
            </p:cNvPr>
            <p:cNvSpPr/>
            <p:nvPr/>
          </p:nvSpPr>
          <p:spPr>
            <a:xfrm>
              <a:off x="748346" y="5001468"/>
              <a:ext cx="10591094" cy="12321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如何将半监督学习与现有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GNN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模型结合？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sp>
          <p:nvSpPr>
            <p:cNvPr id="4321" name="箭头: 右 4320">
              <a:extLst>
                <a:ext uri="{FF2B5EF4-FFF2-40B4-BE49-F238E27FC236}">
                  <a16:creationId xmlns:a16="http://schemas.microsoft.com/office/drawing/2014/main" id="{19A942E5-43B6-B041-8CFE-E12FC4176757}"/>
                </a:ext>
              </a:extLst>
            </p:cNvPr>
            <p:cNvSpPr/>
            <p:nvPr/>
          </p:nvSpPr>
          <p:spPr>
            <a:xfrm rot="5400000" flipV="1">
              <a:off x="5812958" y="4460280"/>
              <a:ext cx="461867" cy="431505"/>
            </a:xfrm>
            <a:prstGeom prst="rightArrow">
              <a:avLst>
                <a:gd name="adj1" fmla="val 50000"/>
                <a:gd name="adj2" fmla="val 36755"/>
              </a:avLst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32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570762" cy="523220"/>
          </a:xfrm>
        </p:spPr>
        <p:txBody>
          <a:bodyPr>
            <a:noAutofit/>
          </a:bodyPr>
          <a:lstStyle/>
          <a:p>
            <a:r>
              <a:rPr lang="zh-CN" altLang="en-US" dirty="0"/>
              <a:t>挑战二：跨机构的联邦图学习机制</a:t>
            </a:r>
          </a:p>
        </p:txBody>
      </p:sp>
      <p:sp>
        <p:nvSpPr>
          <p:cNvPr id="955" name="文本框 954">
            <a:extLst>
              <a:ext uri="{FF2B5EF4-FFF2-40B4-BE49-F238E27FC236}">
                <a16:creationId xmlns:a16="http://schemas.microsoft.com/office/drawing/2014/main" id="{186EA8D0-B570-58A6-C458-DE0CCB0C54BD}"/>
              </a:ext>
            </a:extLst>
          </p:cNvPr>
          <p:cNvSpPr txBox="1"/>
          <p:nvPr/>
        </p:nvSpPr>
        <p:spPr>
          <a:xfrm>
            <a:off x="1441502" y="2992086"/>
            <a:ext cx="193832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163" name="矩形: 圆角 1162">
            <a:extLst>
              <a:ext uri="{FF2B5EF4-FFF2-40B4-BE49-F238E27FC236}">
                <a16:creationId xmlns:a16="http://schemas.microsoft.com/office/drawing/2014/main" id="{0AAF9C3D-AC4B-5DB9-1EFF-3347FC473E62}"/>
              </a:ext>
            </a:extLst>
          </p:cNvPr>
          <p:cNvSpPr/>
          <p:nvPr/>
        </p:nvSpPr>
        <p:spPr>
          <a:xfrm>
            <a:off x="782703" y="3482541"/>
            <a:ext cx="3159916" cy="2657002"/>
          </a:xfrm>
          <a:prstGeom prst="roundRect">
            <a:avLst>
              <a:gd name="adj" fmla="val 8696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64" name="组合 1163">
            <a:extLst>
              <a:ext uri="{FF2B5EF4-FFF2-40B4-BE49-F238E27FC236}">
                <a16:creationId xmlns:a16="http://schemas.microsoft.com/office/drawing/2014/main" id="{302C250D-1716-A30D-2C94-27ACB5915851}"/>
              </a:ext>
            </a:extLst>
          </p:cNvPr>
          <p:cNvGrpSpPr>
            <a:grpSpLocks/>
          </p:cNvGrpSpPr>
          <p:nvPr/>
        </p:nvGrpSpPr>
        <p:grpSpPr>
          <a:xfrm>
            <a:off x="3117420" y="5177432"/>
            <a:ext cx="452446" cy="446416"/>
            <a:chOff x="1661030" y="1570822"/>
            <a:chExt cx="338146" cy="333641"/>
          </a:xfrm>
        </p:grpSpPr>
        <p:sp>
          <p:nvSpPr>
            <p:cNvPr id="1238" name="流程图: 接点 1237">
              <a:extLst>
                <a:ext uri="{FF2B5EF4-FFF2-40B4-BE49-F238E27FC236}">
                  <a16:creationId xmlns:a16="http://schemas.microsoft.com/office/drawing/2014/main" id="{F3C6433D-ED08-EDBC-4705-1886C9DD163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39" name="组合 1238">
              <a:extLst>
                <a:ext uri="{FF2B5EF4-FFF2-40B4-BE49-F238E27FC236}">
                  <a16:creationId xmlns:a16="http://schemas.microsoft.com/office/drawing/2014/main" id="{14694D3B-1D61-7BB6-F602-967B48EE4F9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240" name="直接连接符 1239">
                <a:extLst>
                  <a:ext uri="{FF2B5EF4-FFF2-40B4-BE49-F238E27FC236}">
                    <a16:creationId xmlns:a16="http://schemas.microsoft.com/office/drawing/2014/main" id="{E46A7A7F-2321-B1A3-424C-93DE4C6E4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接连接符 1240">
                <a:extLst>
                  <a:ext uri="{FF2B5EF4-FFF2-40B4-BE49-F238E27FC236}">
                    <a16:creationId xmlns:a16="http://schemas.microsoft.com/office/drawing/2014/main" id="{F9BB257E-DBA5-B260-9861-51F567A681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2" name="组合 1241">
                <a:extLst>
                  <a:ext uri="{FF2B5EF4-FFF2-40B4-BE49-F238E27FC236}">
                    <a16:creationId xmlns:a16="http://schemas.microsoft.com/office/drawing/2014/main" id="{7445737F-A068-7AA2-A24C-9A6BFD449CD0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60" name="椭圆 1259">
                  <a:extLst>
                    <a:ext uri="{FF2B5EF4-FFF2-40B4-BE49-F238E27FC236}">
                      <a16:creationId xmlns:a16="http://schemas.microsoft.com/office/drawing/2014/main" id="{7C2E4497-994A-499E-FEE0-554C713600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1" name="椭圆 1260">
                  <a:extLst>
                    <a:ext uri="{FF2B5EF4-FFF2-40B4-BE49-F238E27FC236}">
                      <a16:creationId xmlns:a16="http://schemas.microsoft.com/office/drawing/2014/main" id="{55201011-9362-57FB-8B42-552B9E50F2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3" name="组合 1242">
                <a:extLst>
                  <a:ext uri="{FF2B5EF4-FFF2-40B4-BE49-F238E27FC236}">
                    <a16:creationId xmlns:a16="http://schemas.microsoft.com/office/drawing/2014/main" id="{E6F3A308-81E9-C246-AF6B-D221CDEA2B0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58" name="椭圆 1257">
                  <a:extLst>
                    <a:ext uri="{FF2B5EF4-FFF2-40B4-BE49-F238E27FC236}">
                      <a16:creationId xmlns:a16="http://schemas.microsoft.com/office/drawing/2014/main" id="{7A3330CF-0676-76A4-AB27-7BDFDACE38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9" name="椭圆 1258">
                  <a:extLst>
                    <a:ext uri="{FF2B5EF4-FFF2-40B4-BE49-F238E27FC236}">
                      <a16:creationId xmlns:a16="http://schemas.microsoft.com/office/drawing/2014/main" id="{10F51B7C-7882-59E6-0EDD-51C145B1CE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4" name="组合 1243">
                <a:extLst>
                  <a:ext uri="{FF2B5EF4-FFF2-40B4-BE49-F238E27FC236}">
                    <a16:creationId xmlns:a16="http://schemas.microsoft.com/office/drawing/2014/main" id="{6E562D27-ACFB-C1A6-1BDE-AD733F10F72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56" name="椭圆 1255">
                  <a:extLst>
                    <a:ext uri="{FF2B5EF4-FFF2-40B4-BE49-F238E27FC236}">
                      <a16:creationId xmlns:a16="http://schemas.microsoft.com/office/drawing/2014/main" id="{2C0D561F-3CAA-9F57-A1B0-B6267FC5DF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7" name="椭圆 1256">
                  <a:extLst>
                    <a:ext uri="{FF2B5EF4-FFF2-40B4-BE49-F238E27FC236}">
                      <a16:creationId xmlns:a16="http://schemas.microsoft.com/office/drawing/2014/main" id="{C86DBB9D-D745-F9D7-A806-53805AB30A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5" name="组合 1244">
                <a:extLst>
                  <a:ext uri="{FF2B5EF4-FFF2-40B4-BE49-F238E27FC236}">
                    <a16:creationId xmlns:a16="http://schemas.microsoft.com/office/drawing/2014/main" id="{C83E2090-C453-E28C-55AC-CBD993386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54" name="椭圆 1253">
                  <a:extLst>
                    <a:ext uri="{FF2B5EF4-FFF2-40B4-BE49-F238E27FC236}">
                      <a16:creationId xmlns:a16="http://schemas.microsoft.com/office/drawing/2014/main" id="{F32636F8-2155-2EC3-7DC6-2F92EE2174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5" name="椭圆 1254">
                  <a:extLst>
                    <a:ext uri="{FF2B5EF4-FFF2-40B4-BE49-F238E27FC236}">
                      <a16:creationId xmlns:a16="http://schemas.microsoft.com/office/drawing/2014/main" id="{4D8B147E-97B0-8DAD-D5CD-09C4DF3948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6" name="椭圆 1245">
                <a:extLst>
                  <a:ext uri="{FF2B5EF4-FFF2-40B4-BE49-F238E27FC236}">
                    <a16:creationId xmlns:a16="http://schemas.microsoft.com/office/drawing/2014/main" id="{19715953-88E5-D497-E205-FC4803C059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47" name="直接连接符 1246">
                <a:extLst>
                  <a:ext uri="{FF2B5EF4-FFF2-40B4-BE49-F238E27FC236}">
                    <a16:creationId xmlns:a16="http://schemas.microsoft.com/office/drawing/2014/main" id="{0C26FF1C-7022-EAE1-A35E-F35CB7868CF1}"/>
                  </a:ext>
                </a:extLst>
              </p:cNvPr>
              <p:cNvCxnSpPr>
                <a:cxnSpLocks/>
                <a:stCxn id="1260" idx="4"/>
                <a:endCxn id="124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接连接符 1247">
                <a:extLst>
                  <a:ext uri="{FF2B5EF4-FFF2-40B4-BE49-F238E27FC236}">
                    <a16:creationId xmlns:a16="http://schemas.microsoft.com/office/drawing/2014/main" id="{B3D3D270-C722-BED3-CCF8-C867E771639A}"/>
                  </a:ext>
                </a:extLst>
              </p:cNvPr>
              <p:cNvCxnSpPr>
                <a:cxnSpLocks/>
                <a:stCxn id="1260" idx="4"/>
                <a:endCxn id="125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接连接符 1248">
                <a:extLst>
                  <a:ext uri="{FF2B5EF4-FFF2-40B4-BE49-F238E27FC236}">
                    <a16:creationId xmlns:a16="http://schemas.microsoft.com/office/drawing/2014/main" id="{4F130292-0ED9-6409-7BB7-78148DE4E36F}"/>
                  </a:ext>
                </a:extLst>
              </p:cNvPr>
              <p:cNvCxnSpPr>
                <a:cxnSpLocks/>
                <a:stCxn id="1260" idx="4"/>
                <a:endCxn id="125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0" name="直接连接符 1249">
                <a:extLst>
                  <a:ext uri="{FF2B5EF4-FFF2-40B4-BE49-F238E27FC236}">
                    <a16:creationId xmlns:a16="http://schemas.microsoft.com/office/drawing/2014/main" id="{C796BDC2-F228-8546-A099-B2D4FA52D806}"/>
                  </a:ext>
                </a:extLst>
              </p:cNvPr>
              <p:cNvCxnSpPr>
                <a:cxnSpLocks/>
                <a:stCxn id="1256" idx="1"/>
                <a:endCxn id="126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直接连接符 1250">
                <a:extLst>
                  <a:ext uri="{FF2B5EF4-FFF2-40B4-BE49-F238E27FC236}">
                    <a16:creationId xmlns:a16="http://schemas.microsoft.com/office/drawing/2014/main" id="{9A46DEEE-4A41-042D-E41B-F004ACD16AD2}"/>
                  </a:ext>
                </a:extLst>
              </p:cNvPr>
              <p:cNvCxnSpPr>
                <a:cxnSpLocks/>
                <a:stCxn id="1256" idx="2"/>
                <a:endCxn id="125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2" name="直接连接符 1251">
                <a:extLst>
                  <a:ext uri="{FF2B5EF4-FFF2-40B4-BE49-F238E27FC236}">
                    <a16:creationId xmlns:a16="http://schemas.microsoft.com/office/drawing/2014/main" id="{DEBFEB3A-D784-1708-7684-D4895FC507BD}"/>
                  </a:ext>
                </a:extLst>
              </p:cNvPr>
              <p:cNvCxnSpPr>
                <a:cxnSpLocks/>
                <a:stCxn id="1256" idx="3"/>
                <a:endCxn id="125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直接连接符 1252">
                <a:extLst>
                  <a:ext uri="{FF2B5EF4-FFF2-40B4-BE49-F238E27FC236}">
                    <a16:creationId xmlns:a16="http://schemas.microsoft.com/office/drawing/2014/main" id="{3C2A22D6-9086-48CD-E2C3-C3E447FD9AF6}"/>
                  </a:ext>
                </a:extLst>
              </p:cNvPr>
              <p:cNvCxnSpPr>
                <a:cxnSpLocks/>
                <a:stCxn id="1256" idx="4"/>
                <a:endCxn id="124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5" name="组合 1164">
            <a:extLst>
              <a:ext uri="{FF2B5EF4-FFF2-40B4-BE49-F238E27FC236}">
                <a16:creationId xmlns:a16="http://schemas.microsoft.com/office/drawing/2014/main" id="{0EB87640-6080-F83A-3F51-580394A2C929}"/>
              </a:ext>
            </a:extLst>
          </p:cNvPr>
          <p:cNvGrpSpPr>
            <a:grpSpLocks/>
          </p:cNvGrpSpPr>
          <p:nvPr/>
        </p:nvGrpSpPr>
        <p:grpSpPr>
          <a:xfrm>
            <a:off x="1197375" y="5180988"/>
            <a:ext cx="452446" cy="446416"/>
            <a:chOff x="1661030" y="1570822"/>
            <a:chExt cx="338146" cy="333641"/>
          </a:xfrm>
        </p:grpSpPr>
        <p:sp>
          <p:nvSpPr>
            <p:cNvPr id="1214" name="流程图: 接点 1213">
              <a:extLst>
                <a:ext uri="{FF2B5EF4-FFF2-40B4-BE49-F238E27FC236}">
                  <a16:creationId xmlns:a16="http://schemas.microsoft.com/office/drawing/2014/main" id="{4DACEE3A-3A4B-0B0C-B95B-511BBAD156BE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15" name="组合 1214">
              <a:extLst>
                <a:ext uri="{FF2B5EF4-FFF2-40B4-BE49-F238E27FC236}">
                  <a16:creationId xmlns:a16="http://schemas.microsoft.com/office/drawing/2014/main" id="{1457AD51-D5A4-A910-532D-0796C030A8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216" name="直接连接符 1215">
                <a:extLst>
                  <a:ext uri="{FF2B5EF4-FFF2-40B4-BE49-F238E27FC236}">
                    <a16:creationId xmlns:a16="http://schemas.microsoft.com/office/drawing/2014/main" id="{81669123-D78B-A255-4734-E3C55936C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直接连接符 1216">
                <a:extLst>
                  <a:ext uri="{FF2B5EF4-FFF2-40B4-BE49-F238E27FC236}">
                    <a16:creationId xmlns:a16="http://schemas.microsoft.com/office/drawing/2014/main" id="{5F4215E0-1150-682E-6DEF-976125403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8" name="组合 1217">
                <a:extLst>
                  <a:ext uri="{FF2B5EF4-FFF2-40B4-BE49-F238E27FC236}">
                    <a16:creationId xmlns:a16="http://schemas.microsoft.com/office/drawing/2014/main" id="{556162D3-E601-04C1-9EBB-E42552A00410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36" name="椭圆 1235">
                  <a:extLst>
                    <a:ext uri="{FF2B5EF4-FFF2-40B4-BE49-F238E27FC236}">
                      <a16:creationId xmlns:a16="http://schemas.microsoft.com/office/drawing/2014/main" id="{FC728ADB-A0F9-5352-C233-2BE71F9015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7" name="椭圆 1236">
                  <a:extLst>
                    <a:ext uri="{FF2B5EF4-FFF2-40B4-BE49-F238E27FC236}">
                      <a16:creationId xmlns:a16="http://schemas.microsoft.com/office/drawing/2014/main" id="{1CFF5ECF-1152-CD78-61E0-7E15585590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19" name="组合 1218">
                <a:extLst>
                  <a:ext uri="{FF2B5EF4-FFF2-40B4-BE49-F238E27FC236}">
                    <a16:creationId xmlns:a16="http://schemas.microsoft.com/office/drawing/2014/main" id="{8983BA02-44DA-2504-01C0-3260D099E2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34" name="椭圆 1233">
                  <a:extLst>
                    <a:ext uri="{FF2B5EF4-FFF2-40B4-BE49-F238E27FC236}">
                      <a16:creationId xmlns:a16="http://schemas.microsoft.com/office/drawing/2014/main" id="{A327E082-3112-64A3-5C42-AD28D45512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5" name="椭圆 1234">
                  <a:extLst>
                    <a:ext uri="{FF2B5EF4-FFF2-40B4-BE49-F238E27FC236}">
                      <a16:creationId xmlns:a16="http://schemas.microsoft.com/office/drawing/2014/main" id="{E1AD0CB9-8292-83E5-A565-45F9751190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20" name="组合 1219">
                <a:extLst>
                  <a:ext uri="{FF2B5EF4-FFF2-40B4-BE49-F238E27FC236}">
                    <a16:creationId xmlns:a16="http://schemas.microsoft.com/office/drawing/2014/main" id="{1395921F-E03F-6706-19EE-23D9AA5E98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32" name="椭圆 1231">
                  <a:extLst>
                    <a:ext uri="{FF2B5EF4-FFF2-40B4-BE49-F238E27FC236}">
                      <a16:creationId xmlns:a16="http://schemas.microsoft.com/office/drawing/2014/main" id="{11396C7B-BD57-9992-F759-08C0FDB7F5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3" name="椭圆 1232">
                  <a:extLst>
                    <a:ext uri="{FF2B5EF4-FFF2-40B4-BE49-F238E27FC236}">
                      <a16:creationId xmlns:a16="http://schemas.microsoft.com/office/drawing/2014/main" id="{BFC84D08-CA2D-EF00-C98B-E1CD531BB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21" name="组合 1220">
                <a:extLst>
                  <a:ext uri="{FF2B5EF4-FFF2-40B4-BE49-F238E27FC236}">
                    <a16:creationId xmlns:a16="http://schemas.microsoft.com/office/drawing/2014/main" id="{CFB302C0-BF0F-6DF5-7D18-E2502FD6AEB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30" name="椭圆 1229">
                  <a:extLst>
                    <a:ext uri="{FF2B5EF4-FFF2-40B4-BE49-F238E27FC236}">
                      <a16:creationId xmlns:a16="http://schemas.microsoft.com/office/drawing/2014/main" id="{561E20DA-D23B-134E-9608-4102494507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1" name="椭圆 1230">
                  <a:extLst>
                    <a:ext uri="{FF2B5EF4-FFF2-40B4-BE49-F238E27FC236}">
                      <a16:creationId xmlns:a16="http://schemas.microsoft.com/office/drawing/2014/main" id="{0B5A9713-E8B3-CC65-286E-79BE84C5D2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22" name="椭圆 1221">
                <a:extLst>
                  <a:ext uri="{FF2B5EF4-FFF2-40B4-BE49-F238E27FC236}">
                    <a16:creationId xmlns:a16="http://schemas.microsoft.com/office/drawing/2014/main" id="{86BCE11E-105B-B2BE-2379-E59E51CE9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23" name="直接连接符 1222">
                <a:extLst>
                  <a:ext uri="{FF2B5EF4-FFF2-40B4-BE49-F238E27FC236}">
                    <a16:creationId xmlns:a16="http://schemas.microsoft.com/office/drawing/2014/main" id="{5A31BF6C-329D-A313-0622-003821BF8429}"/>
                  </a:ext>
                </a:extLst>
              </p:cNvPr>
              <p:cNvCxnSpPr>
                <a:cxnSpLocks/>
                <a:stCxn id="1236" idx="4"/>
                <a:endCxn id="122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直接连接符 1223">
                <a:extLst>
                  <a:ext uri="{FF2B5EF4-FFF2-40B4-BE49-F238E27FC236}">
                    <a16:creationId xmlns:a16="http://schemas.microsoft.com/office/drawing/2014/main" id="{F12B30C6-B7A9-63EE-8EF2-16BF069EF928}"/>
                  </a:ext>
                </a:extLst>
              </p:cNvPr>
              <p:cNvCxnSpPr>
                <a:cxnSpLocks/>
                <a:stCxn id="1236" idx="4"/>
                <a:endCxn id="123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直接连接符 1224">
                <a:extLst>
                  <a:ext uri="{FF2B5EF4-FFF2-40B4-BE49-F238E27FC236}">
                    <a16:creationId xmlns:a16="http://schemas.microsoft.com/office/drawing/2014/main" id="{3766C6FC-3039-7E1F-B258-252F5F3BB232}"/>
                  </a:ext>
                </a:extLst>
              </p:cNvPr>
              <p:cNvCxnSpPr>
                <a:cxnSpLocks/>
                <a:stCxn id="1236" idx="4"/>
                <a:endCxn id="123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直接连接符 1225">
                <a:extLst>
                  <a:ext uri="{FF2B5EF4-FFF2-40B4-BE49-F238E27FC236}">
                    <a16:creationId xmlns:a16="http://schemas.microsoft.com/office/drawing/2014/main" id="{D159572B-7BBB-90D4-A828-60CD63B0C7B0}"/>
                  </a:ext>
                </a:extLst>
              </p:cNvPr>
              <p:cNvCxnSpPr>
                <a:cxnSpLocks/>
                <a:stCxn id="1232" idx="1"/>
                <a:endCxn id="123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直接连接符 1226">
                <a:extLst>
                  <a:ext uri="{FF2B5EF4-FFF2-40B4-BE49-F238E27FC236}">
                    <a16:creationId xmlns:a16="http://schemas.microsoft.com/office/drawing/2014/main" id="{2E1FD25F-0A3B-9F85-F323-4304DDC9D04F}"/>
                  </a:ext>
                </a:extLst>
              </p:cNvPr>
              <p:cNvCxnSpPr>
                <a:cxnSpLocks/>
                <a:stCxn id="1232" idx="2"/>
                <a:endCxn id="123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直接连接符 1227">
                <a:extLst>
                  <a:ext uri="{FF2B5EF4-FFF2-40B4-BE49-F238E27FC236}">
                    <a16:creationId xmlns:a16="http://schemas.microsoft.com/office/drawing/2014/main" id="{39B692A4-6B9F-145C-AAD3-BFFB6CC68D03}"/>
                  </a:ext>
                </a:extLst>
              </p:cNvPr>
              <p:cNvCxnSpPr>
                <a:cxnSpLocks/>
                <a:stCxn id="1232" idx="3"/>
                <a:endCxn id="123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直接连接符 1228">
                <a:extLst>
                  <a:ext uri="{FF2B5EF4-FFF2-40B4-BE49-F238E27FC236}">
                    <a16:creationId xmlns:a16="http://schemas.microsoft.com/office/drawing/2014/main" id="{89F5CA56-BB85-5CDC-DB04-E1A3838F2B19}"/>
                  </a:ext>
                </a:extLst>
              </p:cNvPr>
              <p:cNvCxnSpPr>
                <a:cxnSpLocks/>
                <a:stCxn id="1232" idx="4"/>
                <a:endCxn id="122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6" name="组合 1165">
            <a:extLst>
              <a:ext uri="{FF2B5EF4-FFF2-40B4-BE49-F238E27FC236}">
                <a16:creationId xmlns:a16="http://schemas.microsoft.com/office/drawing/2014/main" id="{9EC63AEB-54E7-7C9A-4300-9EF950873DBB}"/>
              </a:ext>
            </a:extLst>
          </p:cNvPr>
          <p:cNvGrpSpPr>
            <a:grpSpLocks/>
          </p:cNvGrpSpPr>
          <p:nvPr/>
        </p:nvGrpSpPr>
        <p:grpSpPr>
          <a:xfrm>
            <a:off x="1886329" y="5184725"/>
            <a:ext cx="452446" cy="446416"/>
            <a:chOff x="1661030" y="1570822"/>
            <a:chExt cx="338146" cy="333641"/>
          </a:xfrm>
        </p:grpSpPr>
        <p:sp>
          <p:nvSpPr>
            <p:cNvPr id="1190" name="流程图: 接点 1189">
              <a:extLst>
                <a:ext uri="{FF2B5EF4-FFF2-40B4-BE49-F238E27FC236}">
                  <a16:creationId xmlns:a16="http://schemas.microsoft.com/office/drawing/2014/main" id="{1B674786-AFC2-DB2B-0179-47DD40E9279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91" name="组合 1190">
              <a:extLst>
                <a:ext uri="{FF2B5EF4-FFF2-40B4-BE49-F238E27FC236}">
                  <a16:creationId xmlns:a16="http://schemas.microsoft.com/office/drawing/2014/main" id="{4AF571DC-EB11-A1B3-1020-D31D466ABD9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192" name="直接连接符 1191">
                <a:extLst>
                  <a:ext uri="{FF2B5EF4-FFF2-40B4-BE49-F238E27FC236}">
                    <a16:creationId xmlns:a16="http://schemas.microsoft.com/office/drawing/2014/main" id="{2440F93E-F993-8F3D-B30E-06D0B1A7F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直接连接符 1192">
                <a:extLst>
                  <a:ext uri="{FF2B5EF4-FFF2-40B4-BE49-F238E27FC236}">
                    <a16:creationId xmlns:a16="http://schemas.microsoft.com/office/drawing/2014/main" id="{3DCBE7F0-C049-5448-8F4E-8572CFD02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4" name="组合 1193">
                <a:extLst>
                  <a:ext uri="{FF2B5EF4-FFF2-40B4-BE49-F238E27FC236}">
                    <a16:creationId xmlns:a16="http://schemas.microsoft.com/office/drawing/2014/main" id="{EB50452F-B210-AE62-5735-469E4A1A959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12" name="椭圆 1211">
                  <a:extLst>
                    <a:ext uri="{FF2B5EF4-FFF2-40B4-BE49-F238E27FC236}">
                      <a16:creationId xmlns:a16="http://schemas.microsoft.com/office/drawing/2014/main" id="{D3BB80A4-AF55-0437-3EE6-724493701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3" name="椭圆 1212">
                  <a:extLst>
                    <a:ext uri="{FF2B5EF4-FFF2-40B4-BE49-F238E27FC236}">
                      <a16:creationId xmlns:a16="http://schemas.microsoft.com/office/drawing/2014/main" id="{A7CD562F-0022-12B7-C297-CB841A2715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5" name="组合 1194">
                <a:extLst>
                  <a:ext uri="{FF2B5EF4-FFF2-40B4-BE49-F238E27FC236}">
                    <a16:creationId xmlns:a16="http://schemas.microsoft.com/office/drawing/2014/main" id="{86484604-D664-CC60-3446-2FD744236F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10" name="椭圆 1209">
                  <a:extLst>
                    <a:ext uri="{FF2B5EF4-FFF2-40B4-BE49-F238E27FC236}">
                      <a16:creationId xmlns:a16="http://schemas.microsoft.com/office/drawing/2014/main" id="{6E71FA5D-93C2-BAEE-160F-E92E4B3D15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1" name="椭圆 1210">
                  <a:extLst>
                    <a:ext uri="{FF2B5EF4-FFF2-40B4-BE49-F238E27FC236}">
                      <a16:creationId xmlns:a16="http://schemas.microsoft.com/office/drawing/2014/main" id="{EE9F439C-F32A-0B68-CD06-8229F0D683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6" name="组合 1195">
                <a:extLst>
                  <a:ext uri="{FF2B5EF4-FFF2-40B4-BE49-F238E27FC236}">
                    <a16:creationId xmlns:a16="http://schemas.microsoft.com/office/drawing/2014/main" id="{8E9DA41C-22E1-1BF4-53C0-613D443F653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8" name="椭圆 1207">
                  <a:extLst>
                    <a:ext uri="{FF2B5EF4-FFF2-40B4-BE49-F238E27FC236}">
                      <a16:creationId xmlns:a16="http://schemas.microsoft.com/office/drawing/2014/main" id="{4BB0FA5D-8F22-A188-0FEC-86C7C439D7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9" name="椭圆 1208">
                  <a:extLst>
                    <a:ext uri="{FF2B5EF4-FFF2-40B4-BE49-F238E27FC236}">
                      <a16:creationId xmlns:a16="http://schemas.microsoft.com/office/drawing/2014/main" id="{C8F779FC-D092-EEA1-E9AC-29E019F127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7" name="组合 1196">
                <a:extLst>
                  <a:ext uri="{FF2B5EF4-FFF2-40B4-BE49-F238E27FC236}">
                    <a16:creationId xmlns:a16="http://schemas.microsoft.com/office/drawing/2014/main" id="{802C4E04-582F-D468-9149-9CC9C5454E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6" name="椭圆 1205">
                  <a:extLst>
                    <a:ext uri="{FF2B5EF4-FFF2-40B4-BE49-F238E27FC236}">
                      <a16:creationId xmlns:a16="http://schemas.microsoft.com/office/drawing/2014/main" id="{0B682421-C579-5F8D-8E55-89A7870BEF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7" name="椭圆 1206">
                  <a:extLst>
                    <a:ext uri="{FF2B5EF4-FFF2-40B4-BE49-F238E27FC236}">
                      <a16:creationId xmlns:a16="http://schemas.microsoft.com/office/drawing/2014/main" id="{A5BFD75D-6C22-62DA-7376-51FC899015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98" name="椭圆 1197">
                <a:extLst>
                  <a:ext uri="{FF2B5EF4-FFF2-40B4-BE49-F238E27FC236}">
                    <a16:creationId xmlns:a16="http://schemas.microsoft.com/office/drawing/2014/main" id="{F4999F7C-A437-54EE-50C9-2A55B30282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9" name="直接连接符 1198">
                <a:extLst>
                  <a:ext uri="{FF2B5EF4-FFF2-40B4-BE49-F238E27FC236}">
                    <a16:creationId xmlns:a16="http://schemas.microsoft.com/office/drawing/2014/main" id="{EC228E2F-0F3A-C7AA-69DF-B369E7907EC0}"/>
                  </a:ext>
                </a:extLst>
              </p:cNvPr>
              <p:cNvCxnSpPr>
                <a:cxnSpLocks/>
                <a:stCxn id="1212" idx="4"/>
                <a:endCxn id="119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直接连接符 1199">
                <a:extLst>
                  <a:ext uri="{FF2B5EF4-FFF2-40B4-BE49-F238E27FC236}">
                    <a16:creationId xmlns:a16="http://schemas.microsoft.com/office/drawing/2014/main" id="{A97567D8-EE43-53C0-54D4-CEBB5CDF478A}"/>
                  </a:ext>
                </a:extLst>
              </p:cNvPr>
              <p:cNvCxnSpPr>
                <a:cxnSpLocks/>
                <a:stCxn id="1212" idx="4"/>
                <a:endCxn id="120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直接连接符 1200">
                <a:extLst>
                  <a:ext uri="{FF2B5EF4-FFF2-40B4-BE49-F238E27FC236}">
                    <a16:creationId xmlns:a16="http://schemas.microsoft.com/office/drawing/2014/main" id="{1D4D0849-4D53-1605-C2E7-F6C0B88258EF}"/>
                  </a:ext>
                </a:extLst>
              </p:cNvPr>
              <p:cNvCxnSpPr>
                <a:cxnSpLocks/>
                <a:stCxn id="1212" idx="4"/>
                <a:endCxn id="121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直接连接符 1201">
                <a:extLst>
                  <a:ext uri="{FF2B5EF4-FFF2-40B4-BE49-F238E27FC236}">
                    <a16:creationId xmlns:a16="http://schemas.microsoft.com/office/drawing/2014/main" id="{9B1D7616-328F-ED1D-002C-CE21630B8E58}"/>
                  </a:ext>
                </a:extLst>
              </p:cNvPr>
              <p:cNvCxnSpPr>
                <a:cxnSpLocks/>
                <a:stCxn id="1208" idx="1"/>
                <a:endCxn id="121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直接连接符 1202">
                <a:extLst>
                  <a:ext uri="{FF2B5EF4-FFF2-40B4-BE49-F238E27FC236}">
                    <a16:creationId xmlns:a16="http://schemas.microsoft.com/office/drawing/2014/main" id="{86D4B8A9-F6BC-57F5-F821-B47FEE692191}"/>
                  </a:ext>
                </a:extLst>
              </p:cNvPr>
              <p:cNvCxnSpPr>
                <a:cxnSpLocks/>
                <a:stCxn id="1208" idx="2"/>
                <a:endCxn id="121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直接连接符 1203">
                <a:extLst>
                  <a:ext uri="{FF2B5EF4-FFF2-40B4-BE49-F238E27FC236}">
                    <a16:creationId xmlns:a16="http://schemas.microsoft.com/office/drawing/2014/main" id="{75A687E8-AA54-7B55-7C40-AC06F60E1947}"/>
                  </a:ext>
                </a:extLst>
              </p:cNvPr>
              <p:cNvCxnSpPr>
                <a:cxnSpLocks/>
                <a:stCxn id="1208" idx="3"/>
                <a:endCxn id="120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5" name="直接连接符 1204">
                <a:extLst>
                  <a:ext uri="{FF2B5EF4-FFF2-40B4-BE49-F238E27FC236}">
                    <a16:creationId xmlns:a16="http://schemas.microsoft.com/office/drawing/2014/main" id="{58C110BA-61DA-D3D4-D16C-F273B528B00C}"/>
                  </a:ext>
                </a:extLst>
              </p:cNvPr>
              <p:cNvCxnSpPr>
                <a:cxnSpLocks/>
                <a:stCxn id="1208" idx="4"/>
                <a:endCxn id="119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67" name="图形 1166" descr="法院">
            <a:extLst>
              <a:ext uri="{FF2B5EF4-FFF2-40B4-BE49-F238E27FC236}">
                <a16:creationId xmlns:a16="http://schemas.microsoft.com/office/drawing/2014/main" id="{50D9C5EA-4A21-3C64-D43B-5E9F09E49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257" y="3737506"/>
            <a:ext cx="1037535" cy="1037530"/>
          </a:xfrm>
          <a:prstGeom prst="rect">
            <a:avLst/>
          </a:prstGeom>
        </p:spPr>
      </p:pic>
      <p:grpSp>
        <p:nvGrpSpPr>
          <p:cNvPr id="1168" name="组合 1167">
            <a:extLst>
              <a:ext uri="{FF2B5EF4-FFF2-40B4-BE49-F238E27FC236}">
                <a16:creationId xmlns:a16="http://schemas.microsoft.com/office/drawing/2014/main" id="{5E94F6C5-E14F-719D-5F5C-533200E28729}"/>
              </a:ext>
            </a:extLst>
          </p:cNvPr>
          <p:cNvGrpSpPr/>
          <p:nvPr/>
        </p:nvGrpSpPr>
        <p:grpSpPr>
          <a:xfrm flipH="1">
            <a:off x="2661310" y="3726509"/>
            <a:ext cx="719066" cy="618680"/>
            <a:chOff x="2435511" y="1041160"/>
            <a:chExt cx="3103508" cy="2801596"/>
          </a:xfrm>
        </p:grpSpPr>
        <p:sp>
          <p:nvSpPr>
            <p:cNvPr id="1171" name="流程图: 接点 1170">
              <a:extLst>
                <a:ext uri="{FF2B5EF4-FFF2-40B4-BE49-F238E27FC236}">
                  <a16:creationId xmlns:a16="http://schemas.microsoft.com/office/drawing/2014/main" id="{2474A8AB-CBE7-B31C-D37C-BB5ADE9DAAD1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2" name="流程图: 接点 1171">
              <a:extLst>
                <a:ext uri="{FF2B5EF4-FFF2-40B4-BE49-F238E27FC236}">
                  <a16:creationId xmlns:a16="http://schemas.microsoft.com/office/drawing/2014/main" id="{E58E1965-58E1-383B-710C-4CB2C1FB751C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3" name="流程图: 接点 1172">
              <a:extLst>
                <a:ext uri="{FF2B5EF4-FFF2-40B4-BE49-F238E27FC236}">
                  <a16:creationId xmlns:a16="http://schemas.microsoft.com/office/drawing/2014/main" id="{1E5F57BD-345C-8A3C-5EB0-687C4DFB03E2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4" name="流程图: 接点 1173">
              <a:extLst>
                <a:ext uri="{FF2B5EF4-FFF2-40B4-BE49-F238E27FC236}">
                  <a16:creationId xmlns:a16="http://schemas.microsoft.com/office/drawing/2014/main" id="{2E57C191-8173-59BA-A3E0-40A47E30AF09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5" name="流程图: 接点 1174">
              <a:extLst>
                <a:ext uri="{FF2B5EF4-FFF2-40B4-BE49-F238E27FC236}">
                  <a16:creationId xmlns:a16="http://schemas.microsoft.com/office/drawing/2014/main" id="{1B70E7F5-ECAA-C3C8-4599-92D66FE2100D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6" name="流程图: 接点 1175">
              <a:extLst>
                <a:ext uri="{FF2B5EF4-FFF2-40B4-BE49-F238E27FC236}">
                  <a16:creationId xmlns:a16="http://schemas.microsoft.com/office/drawing/2014/main" id="{3FE45E21-FEC6-8150-649C-6D415163CBEA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77" name="流程图: 接点 1176">
              <a:extLst>
                <a:ext uri="{FF2B5EF4-FFF2-40B4-BE49-F238E27FC236}">
                  <a16:creationId xmlns:a16="http://schemas.microsoft.com/office/drawing/2014/main" id="{D9B2621A-211E-0B7D-99E4-93AF5119397E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178" name="直接连接符 1177">
              <a:extLst>
                <a:ext uri="{FF2B5EF4-FFF2-40B4-BE49-F238E27FC236}">
                  <a16:creationId xmlns:a16="http://schemas.microsoft.com/office/drawing/2014/main" id="{702E66AC-6CDC-1518-5947-326CA41B819E}"/>
                </a:ext>
              </a:extLst>
            </p:cNvPr>
            <p:cNvCxnSpPr>
              <a:cxnSpLocks/>
              <a:stCxn id="1173" idx="2"/>
              <a:endCxn id="1171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9" name="直接连接符 1178">
              <a:extLst>
                <a:ext uri="{FF2B5EF4-FFF2-40B4-BE49-F238E27FC236}">
                  <a16:creationId xmlns:a16="http://schemas.microsoft.com/office/drawing/2014/main" id="{823DBFB2-4F9D-E456-E04F-5D1D84FB3D6A}"/>
                </a:ext>
              </a:extLst>
            </p:cNvPr>
            <p:cNvCxnSpPr>
              <a:cxnSpLocks/>
              <a:stCxn id="1174" idx="1"/>
              <a:endCxn id="1171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0" name="直接连接符 1179">
              <a:extLst>
                <a:ext uri="{FF2B5EF4-FFF2-40B4-BE49-F238E27FC236}">
                  <a16:creationId xmlns:a16="http://schemas.microsoft.com/office/drawing/2014/main" id="{C3628259-A18F-5ABD-7C49-C32FA6872F87}"/>
                </a:ext>
              </a:extLst>
            </p:cNvPr>
            <p:cNvCxnSpPr>
              <a:cxnSpLocks/>
              <a:stCxn id="1175" idx="1"/>
              <a:endCxn id="1171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1" name="直接连接符 1180">
              <a:extLst>
                <a:ext uri="{FF2B5EF4-FFF2-40B4-BE49-F238E27FC236}">
                  <a16:creationId xmlns:a16="http://schemas.microsoft.com/office/drawing/2014/main" id="{45986C9B-36DF-88E7-521D-54B23EDAF89E}"/>
                </a:ext>
              </a:extLst>
            </p:cNvPr>
            <p:cNvCxnSpPr>
              <a:cxnSpLocks/>
              <a:stCxn id="1173" idx="3"/>
              <a:endCxn id="1172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直接连接符 1181">
              <a:extLst>
                <a:ext uri="{FF2B5EF4-FFF2-40B4-BE49-F238E27FC236}">
                  <a16:creationId xmlns:a16="http://schemas.microsoft.com/office/drawing/2014/main" id="{0AAFAF52-31E5-D0B5-800D-C3CF8E898612}"/>
                </a:ext>
              </a:extLst>
            </p:cNvPr>
            <p:cNvCxnSpPr>
              <a:cxnSpLocks/>
              <a:stCxn id="1174" idx="3"/>
              <a:endCxn id="1172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3" name="直接连接符 1182">
              <a:extLst>
                <a:ext uri="{FF2B5EF4-FFF2-40B4-BE49-F238E27FC236}">
                  <a16:creationId xmlns:a16="http://schemas.microsoft.com/office/drawing/2014/main" id="{97BADF9E-14A6-E90D-A940-3B947F4BF252}"/>
                </a:ext>
              </a:extLst>
            </p:cNvPr>
            <p:cNvCxnSpPr>
              <a:cxnSpLocks/>
              <a:stCxn id="1175" idx="2"/>
              <a:endCxn id="1172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4" name="直接连接符 1183">
              <a:extLst>
                <a:ext uri="{FF2B5EF4-FFF2-40B4-BE49-F238E27FC236}">
                  <a16:creationId xmlns:a16="http://schemas.microsoft.com/office/drawing/2014/main" id="{DCDDB5F6-977C-887A-FA75-E39494F4C49E}"/>
                </a:ext>
              </a:extLst>
            </p:cNvPr>
            <p:cNvCxnSpPr>
              <a:cxnSpLocks/>
              <a:stCxn id="1176" idx="1"/>
              <a:endCxn id="1173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直接连接符 1184">
              <a:extLst>
                <a:ext uri="{FF2B5EF4-FFF2-40B4-BE49-F238E27FC236}">
                  <a16:creationId xmlns:a16="http://schemas.microsoft.com/office/drawing/2014/main" id="{72122BCB-6067-CCAD-4165-623493E98FDB}"/>
                </a:ext>
              </a:extLst>
            </p:cNvPr>
            <p:cNvCxnSpPr>
              <a:cxnSpLocks/>
              <a:stCxn id="1176" idx="2"/>
              <a:endCxn id="1174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6" name="直接连接符 1185">
              <a:extLst>
                <a:ext uri="{FF2B5EF4-FFF2-40B4-BE49-F238E27FC236}">
                  <a16:creationId xmlns:a16="http://schemas.microsoft.com/office/drawing/2014/main" id="{0A8101FF-BEAE-B26E-70C3-EA9F04EEEFD4}"/>
                </a:ext>
              </a:extLst>
            </p:cNvPr>
            <p:cNvCxnSpPr>
              <a:cxnSpLocks/>
              <a:stCxn id="1177" idx="2"/>
              <a:endCxn id="1174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7" name="直接连接符 1186">
              <a:extLst>
                <a:ext uri="{FF2B5EF4-FFF2-40B4-BE49-F238E27FC236}">
                  <a16:creationId xmlns:a16="http://schemas.microsoft.com/office/drawing/2014/main" id="{92550759-A9F6-6F75-033A-7ABDECF20C0D}"/>
                </a:ext>
              </a:extLst>
            </p:cNvPr>
            <p:cNvCxnSpPr>
              <a:cxnSpLocks/>
              <a:stCxn id="1177" idx="1"/>
              <a:endCxn id="1173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直接连接符 1187">
              <a:extLst>
                <a:ext uri="{FF2B5EF4-FFF2-40B4-BE49-F238E27FC236}">
                  <a16:creationId xmlns:a16="http://schemas.microsoft.com/office/drawing/2014/main" id="{FD373484-9EAB-9C6E-8C05-8A1B6D0596D2}"/>
                </a:ext>
              </a:extLst>
            </p:cNvPr>
            <p:cNvCxnSpPr>
              <a:cxnSpLocks/>
              <a:stCxn id="1176" idx="3"/>
              <a:endCxn id="1175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9" name="直接连接符 1188">
              <a:extLst>
                <a:ext uri="{FF2B5EF4-FFF2-40B4-BE49-F238E27FC236}">
                  <a16:creationId xmlns:a16="http://schemas.microsoft.com/office/drawing/2014/main" id="{BC4622F2-05CB-8EAB-D041-C725D982FE41}"/>
                </a:ext>
              </a:extLst>
            </p:cNvPr>
            <p:cNvCxnSpPr>
              <a:cxnSpLocks/>
              <a:stCxn id="1177" idx="3"/>
              <a:endCxn id="1175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9" name="文本框 1168">
                <a:extLst>
                  <a:ext uri="{FF2B5EF4-FFF2-40B4-BE49-F238E27FC236}">
                    <a16:creationId xmlns:a16="http://schemas.microsoft.com/office/drawing/2014/main" id="{C45CF0D6-17DF-9853-5366-2FF1939F6556}"/>
                  </a:ext>
                </a:extLst>
              </p:cNvPr>
              <p:cNvSpPr txBox="1"/>
              <p:nvPr/>
            </p:nvSpPr>
            <p:spPr>
              <a:xfrm>
                <a:off x="2489389" y="5117383"/>
                <a:ext cx="47591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69" name="文本框 1168">
                <a:extLst>
                  <a:ext uri="{FF2B5EF4-FFF2-40B4-BE49-F238E27FC236}">
                    <a16:creationId xmlns:a16="http://schemas.microsoft.com/office/drawing/2014/main" id="{C45CF0D6-17DF-9853-5366-2FF1939F6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89" y="5117383"/>
                <a:ext cx="47591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0" name="文本框 1169">
            <a:extLst>
              <a:ext uri="{FF2B5EF4-FFF2-40B4-BE49-F238E27FC236}">
                <a16:creationId xmlns:a16="http://schemas.microsoft.com/office/drawing/2014/main" id="{A777FD88-9B1A-FC1C-FA99-F9F8B6ABF245}"/>
              </a:ext>
            </a:extLst>
          </p:cNvPr>
          <p:cNvSpPr txBox="1"/>
          <p:nvPr/>
        </p:nvSpPr>
        <p:spPr>
          <a:xfrm>
            <a:off x="1040846" y="5584126"/>
            <a:ext cx="2439240" cy="45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本地训练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4" name="矩形: 圆角 1063">
            <a:extLst>
              <a:ext uri="{FF2B5EF4-FFF2-40B4-BE49-F238E27FC236}">
                <a16:creationId xmlns:a16="http://schemas.microsoft.com/office/drawing/2014/main" id="{397763DD-CB36-47F7-019A-CA6F13B691E6}"/>
              </a:ext>
            </a:extLst>
          </p:cNvPr>
          <p:cNvSpPr/>
          <p:nvPr/>
        </p:nvSpPr>
        <p:spPr>
          <a:xfrm>
            <a:off x="4158116" y="3482537"/>
            <a:ext cx="3159916" cy="2657002"/>
          </a:xfrm>
          <a:prstGeom prst="roundRect">
            <a:avLst>
              <a:gd name="adj" fmla="val 8696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93E66365-6CA1-C986-543B-471630C2EBF6}"/>
              </a:ext>
            </a:extLst>
          </p:cNvPr>
          <p:cNvGrpSpPr>
            <a:grpSpLocks/>
          </p:cNvGrpSpPr>
          <p:nvPr/>
        </p:nvGrpSpPr>
        <p:grpSpPr>
          <a:xfrm>
            <a:off x="6492833" y="5177427"/>
            <a:ext cx="452446" cy="446416"/>
            <a:chOff x="1661030" y="1570822"/>
            <a:chExt cx="338146" cy="333641"/>
          </a:xfrm>
        </p:grpSpPr>
        <p:sp>
          <p:nvSpPr>
            <p:cNvPr id="1139" name="流程图: 接点 1138">
              <a:extLst>
                <a:ext uri="{FF2B5EF4-FFF2-40B4-BE49-F238E27FC236}">
                  <a16:creationId xmlns:a16="http://schemas.microsoft.com/office/drawing/2014/main" id="{AE4CA842-071B-3AB7-D8B2-F9BD43B7119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40" name="组合 1139">
              <a:extLst>
                <a:ext uri="{FF2B5EF4-FFF2-40B4-BE49-F238E27FC236}">
                  <a16:creationId xmlns:a16="http://schemas.microsoft.com/office/drawing/2014/main" id="{B9CDB7C6-BC75-3F29-4EEA-497A6380D2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141" name="直接连接符 1140">
                <a:extLst>
                  <a:ext uri="{FF2B5EF4-FFF2-40B4-BE49-F238E27FC236}">
                    <a16:creationId xmlns:a16="http://schemas.microsoft.com/office/drawing/2014/main" id="{53211E3A-C4F5-83FB-1726-9FEEAF1BD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直接连接符 1141">
                <a:extLst>
                  <a:ext uri="{FF2B5EF4-FFF2-40B4-BE49-F238E27FC236}">
                    <a16:creationId xmlns:a16="http://schemas.microsoft.com/office/drawing/2014/main" id="{E1A2FABD-E8E4-3B14-9AD3-561BB9D55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3" name="组合 1142">
                <a:extLst>
                  <a:ext uri="{FF2B5EF4-FFF2-40B4-BE49-F238E27FC236}">
                    <a16:creationId xmlns:a16="http://schemas.microsoft.com/office/drawing/2014/main" id="{843AE126-B90D-A9C6-0C69-A2C637A4EC5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1" name="椭圆 1160">
                  <a:extLst>
                    <a:ext uri="{FF2B5EF4-FFF2-40B4-BE49-F238E27FC236}">
                      <a16:creationId xmlns:a16="http://schemas.microsoft.com/office/drawing/2014/main" id="{865E0E66-FFD4-99E4-9197-37E35466D7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2" name="椭圆 1161">
                  <a:extLst>
                    <a:ext uri="{FF2B5EF4-FFF2-40B4-BE49-F238E27FC236}">
                      <a16:creationId xmlns:a16="http://schemas.microsoft.com/office/drawing/2014/main" id="{E424F9F8-AD34-DF38-7895-3BA68AC57A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4" name="组合 1143">
                <a:extLst>
                  <a:ext uri="{FF2B5EF4-FFF2-40B4-BE49-F238E27FC236}">
                    <a16:creationId xmlns:a16="http://schemas.microsoft.com/office/drawing/2014/main" id="{1AD25BC0-0E73-E5BB-58E2-36BC7DE8B2F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59" name="椭圆 1158">
                  <a:extLst>
                    <a:ext uri="{FF2B5EF4-FFF2-40B4-BE49-F238E27FC236}">
                      <a16:creationId xmlns:a16="http://schemas.microsoft.com/office/drawing/2014/main" id="{ED444B6E-EA31-3A6C-99F8-F6370B5692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0" name="椭圆 1159">
                  <a:extLst>
                    <a:ext uri="{FF2B5EF4-FFF2-40B4-BE49-F238E27FC236}">
                      <a16:creationId xmlns:a16="http://schemas.microsoft.com/office/drawing/2014/main" id="{452C5DC7-32C2-F5FD-9679-7AF370915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5" name="组合 1144">
                <a:extLst>
                  <a:ext uri="{FF2B5EF4-FFF2-40B4-BE49-F238E27FC236}">
                    <a16:creationId xmlns:a16="http://schemas.microsoft.com/office/drawing/2014/main" id="{5D843232-5C08-EDE3-6261-4B11519405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57" name="椭圆 1156">
                  <a:extLst>
                    <a:ext uri="{FF2B5EF4-FFF2-40B4-BE49-F238E27FC236}">
                      <a16:creationId xmlns:a16="http://schemas.microsoft.com/office/drawing/2014/main" id="{E5A889A8-14ED-C9A2-DECD-B134DB212C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8" name="椭圆 1157">
                  <a:extLst>
                    <a:ext uri="{FF2B5EF4-FFF2-40B4-BE49-F238E27FC236}">
                      <a16:creationId xmlns:a16="http://schemas.microsoft.com/office/drawing/2014/main" id="{6B84FFE0-F7A3-DFD1-4457-0386DF7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6" name="组合 1145">
                <a:extLst>
                  <a:ext uri="{FF2B5EF4-FFF2-40B4-BE49-F238E27FC236}">
                    <a16:creationId xmlns:a16="http://schemas.microsoft.com/office/drawing/2014/main" id="{7017586B-9A50-477D-76E5-CC2DDABE6A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55" name="椭圆 1154">
                  <a:extLst>
                    <a:ext uri="{FF2B5EF4-FFF2-40B4-BE49-F238E27FC236}">
                      <a16:creationId xmlns:a16="http://schemas.microsoft.com/office/drawing/2014/main" id="{1BA9B211-0732-8B9C-1E66-61AAF6F08C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6" name="椭圆 1155">
                  <a:extLst>
                    <a:ext uri="{FF2B5EF4-FFF2-40B4-BE49-F238E27FC236}">
                      <a16:creationId xmlns:a16="http://schemas.microsoft.com/office/drawing/2014/main" id="{E0AE3CE8-F715-52A8-E7C2-C6D9E9040F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47" name="椭圆 1146">
                <a:extLst>
                  <a:ext uri="{FF2B5EF4-FFF2-40B4-BE49-F238E27FC236}">
                    <a16:creationId xmlns:a16="http://schemas.microsoft.com/office/drawing/2014/main" id="{F721B7E3-5B42-613B-3FDD-B08E13E4A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8" name="直接连接符 1147">
                <a:extLst>
                  <a:ext uri="{FF2B5EF4-FFF2-40B4-BE49-F238E27FC236}">
                    <a16:creationId xmlns:a16="http://schemas.microsoft.com/office/drawing/2014/main" id="{1DD11D31-EEBC-504F-20F7-4D7E083AA90B}"/>
                  </a:ext>
                </a:extLst>
              </p:cNvPr>
              <p:cNvCxnSpPr>
                <a:cxnSpLocks/>
                <a:stCxn id="1161" idx="4"/>
                <a:endCxn id="1147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直接连接符 1148">
                <a:extLst>
                  <a:ext uri="{FF2B5EF4-FFF2-40B4-BE49-F238E27FC236}">
                    <a16:creationId xmlns:a16="http://schemas.microsoft.com/office/drawing/2014/main" id="{AF27D40F-9842-2599-FFA6-7B50FB2400BB}"/>
                  </a:ext>
                </a:extLst>
              </p:cNvPr>
              <p:cNvCxnSpPr>
                <a:cxnSpLocks/>
                <a:stCxn id="1161" idx="4"/>
                <a:endCxn id="1155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直接连接符 1149">
                <a:extLst>
                  <a:ext uri="{FF2B5EF4-FFF2-40B4-BE49-F238E27FC236}">
                    <a16:creationId xmlns:a16="http://schemas.microsoft.com/office/drawing/2014/main" id="{BD0C942A-4016-E5B6-2C2B-0DF45ABFA62A}"/>
                  </a:ext>
                </a:extLst>
              </p:cNvPr>
              <p:cNvCxnSpPr>
                <a:cxnSpLocks/>
                <a:stCxn id="1161" idx="4"/>
                <a:endCxn id="1159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直接连接符 1150">
                <a:extLst>
                  <a:ext uri="{FF2B5EF4-FFF2-40B4-BE49-F238E27FC236}">
                    <a16:creationId xmlns:a16="http://schemas.microsoft.com/office/drawing/2014/main" id="{534B59B7-1231-4F74-2E99-E38B3B4B88E0}"/>
                  </a:ext>
                </a:extLst>
              </p:cNvPr>
              <p:cNvCxnSpPr>
                <a:cxnSpLocks/>
                <a:stCxn id="1157" idx="1"/>
                <a:endCxn id="1161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直接连接符 1151">
                <a:extLst>
                  <a:ext uri="{FF2B5EF4-FFF2-40B4-BE49-F238E27FC236}">
                    <a16:creationId xmlns:a16="http://schemas.microsoft.com/office/drawing/2014/main" id="{DD90C818-1CA2-3677-07D4-58CA53E9D4D4}"/>
                  </a:ext>
                </a:extLst>
              </p:cNvPr>
              <p:cNvCxnSpPr>
                <a:cxnSpLocks/>
                <a:stCxn id="1157" idx="2"/>
                <a:endCxn id="1159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直接连接符 1152">
                <a:extLst>
                  <a:ext uri="{FF2B5EF4-FFF2-40B4-BE49-F238E27FC236}">
                    <a16:creationId xmlns:a16="http://schemas.microsoft.com/office/drawing/2014/main" id="{F573E657-0486-3024-6008-792D516EA527}"/>
                  </a:ext>
                </a:extLst>
              </p:cNvPr>
              <p:cNvCxnSpPr>
                <a:cxnSpLocks/>
                <a:stCxn id="1157" idx="3"/>
                <a:endCxn id="1155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直接连接符 1153">
                <a:extLst>
                  <a:ext uri="{FF2B5EF4-FFF2-40B4-BE49-F238E27FC236}">
                    <a16:creationId xmlns:a16="http://schemas.microsoft.com/office/drawing/2014/main" id="{0744CC01-1AB6-DA12-BC9D-0913FCDFE44C}"/>
                  </a:ext>
                </a:extLst>
              </p:cNvPr>
              <p:cNvCxnSpPr>
                <a:cxnSpLocks/>
                <a:stCxn id="1157" idx="4"/>
                <a:endCxn id="1147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97704D53-4A1A-833A-8100-DA89ED610ABF}"/>
              </a:ext>
            </a:extLst>
          </p:cNvPr>
          <p:cNvGrpSpPr>
            <a:grpSpLocks/>
          </p:cNvGrpSpPr>
          <p:nvPr/>
        </p:nvGrpSpPr>
        <p:grpSpPr>
          <a:xfrm>
            <a:off x="4572788" y="5180983"/>
            <a:ext cx="452446" cy="446416"/>
            <a:chOff x="1661030" y="1570822"/>
            <a:chExt cx="338146" cy="333641"/>
          </a:xfrm>
        </p:grpSpPr>
        <p:sp>
          <p:nvSpPr>
            <p:cNvPr id="1115" name="流程图: 接点 1114">
              <a:extLst>
                <a:ext uri="{FF2B5EF4-FFF2-40B4-BE49-F238E27FC236}">
                  <a16:creationId xmlns:a16="http://schemas.microsoft.com/office/drawing/2014/main" id="{E2B1FC4B-68B0-D5CE-2641-CF5D415D173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16" name="组合 1115">
              <a:extLst>
                <a:ext uri="{FF2B5EF4-FFF2-40B4-BE49-F238E27FC236}">
                  <a16:creationId xmlns:a16="http://schemas.microsoft.com/office/drawing/2014/main" id="{5106E72A-00F4-01DA-05EE-051D9166C9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117" name="直接连接符 1116">
                <a:extLst>
                  <a:ext uri="{FF2B5EF4-FFF2-40B4-BE49-F238E27FC236}">
                    <a16:creationId xmlns:a16="http://schemas.microsoft.com/office/drawing/2014/main" id="{288D6194-5A2E-9345-BF0E-4ABD8F89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直接连接符 1117">
                <a:extLst>
                  <a:ext uri="{FF2B5EF4-FFF2-40B4-BE49-F238E27FC236}">
                    <a16:creationId xmlns:a16="http://schemas.microsoft.com/office/drawing/2014/main" id="{D6778714-4CA4-B49A-7D31-8683BB9D9F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9" name="组合 1118">
                <a:extLst>
                  <a:ext uri="{FF2B5EF4-FFF2-40B4-BE49-F238E27FC236}">
                    <a16:creationId xmlns:a16="http://schemas.microsoft.com/office/drawing/2014/main" id="{ED62D4B2-B462-F876-D179-9D3E7E043EE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37" name="椭圆 1136">
                  <a:extLst>
                    <a:ext uri="{FF2B5EF4-FFF2-40B4-BE49-F238E27FC236}">
                      <a16:creationId xmlns:a16="http://schemas.microsoft.com/office/drawing/2014/main" id="{B8A46B4F-B541-4F70-0CF0-368D9D6E2A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8" name="椭圆 1137">
                  <a:extLst>
                    <a:ext uri="{FF2B5EF4-FFF2-40B4-BE49-F238E27FC236}">
                      <a16:creationId xmlns:a16="http://schemas.microsoft.com/office/drawing/2014/main" id="{B4B0E5B4-524A-BA28-8F22-7BEE0E636F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0" name="组合 1119">
                <a:extLst>
                  <a:ext uri="{FF2B5EF4-FFF2-40B4-BE49-F238E27FC236}">
                    <a16:creationId xmlns:a16="http://schemas.microsoft.com/office/drawing/2014/main" id="{1A061B80-B25A-CEE8-30D1-19898517E3E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35" name="椭圆 1134">
                  <a:extLst>
                    <a:ext uri="{FF2B5EF4-FFF2-40B4-BE49-F238E27FC236}">
                      <a16:creationId xmlns:a16="http://schemas.microsoft.com/office/drawing/2014/main" id="{4ED19499-C4DC-286C-E802-EC87ECC395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6" name="椭圆 1135">
                  <a:extLst>
                    <a:ext uri="{FF2B5EF4-FFF2-40B4-BE49-F238E27FC236}">
                      <a16:creationId xmlns:a16="http://schemas.microsoft.com/office/drawing/2014/main" id="{04B5D222-EAF5-7992-2A23-15B617BBD1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1" name="组合 1120">
                <a:extLst>
                  <a:ext uri="{FF2B5EF4-FFF2-40B4-BE49-F238E27FC236}">
                    <a16:creationId xmlns:a16="http://schemas.microsoft.com/office/drawing/2014/main" id="{F43BDFF7-0A88-C92A-81EB-8703147BAAF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33" name="椭圆 1132">
                  <a:extLst>
                    <a:ext uri="{FF2B5EF4-FFF2-40B4-BE49-F238E27FC236}">
                      <a16:creationId xmlns:a16="http://schemas.microsoft.com/office/drawing/2014/main" id="{6FD7EF58-97B3-CCBA-B86D-9179732C2E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4" name="椭圆 1133">
                  <a:extLst>
                    <a:ext uri="{FF2B5EF4-FFF2-40B4-BE49-F238E27FC236}">
                      <a16:creationId xmlns:a16="http://schemas.microsoft.com/office/drawing/2014/main" id="{21D18233-0ECB-CD31-44CE-DEAEC33D68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2" name="组合 1121">
                <a:extLst>
                  <a:ext uri="{FF2B5EF4-FFF2-40B4-BE49-F238E27FC236}">
                    <a16:creationId xmlns:a16="http://schemas.microsoft.com/office/drawing/2014/main" id="{A333EC17-7D8E-272B-1E4C-B0F813FFD65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31" name="椭圆 1130">
                  <a:extLst>
                    <a:ext uri="{FF2B5EF4-FFF2-40B4-BE49-F238E27FC236}">
                      <a16:creationId xmlns:a16="http://schemas.microsoft.com/office/drawing/2014/main" id="{FCE01838-728E-D8D3-4D33-39C3A73F7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2" name="椭圆 1131">
                  <a:extLst>
                    <a:ext uri="{FF2B5EF4-FFF2-40B4-BE49-F238E27FC236}">
                      <a16:creationId xmlns:a16="http://schemas.microsoft.com/office/drawing/2014/main" id="{F6503493-E034-DD06-22E0-6DD7D1A3AD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3" name="椭圆 1122">
                <a:extLst>
                  <a:ext uri="{FF2B5EF4-FFF2-40B4-BE49-F238E27FC236}">
                    <a16:creationId xmlns:a16="http://schemas.microsoft.com/office/drawing/2014/main" id="{B37EB6A5-54A6-259A-B6CA-D006C275D6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4" name="直接连接符 1123">
                <a:extLst>
                  <a:ext uri="{FF2B5EF4-FFF2-40B4-BE49-F238E27FC236}">
                    <a16:creationId xmlns:a16="http://schemas.microsoft.com/office/drawing/2014/main" id="{D50C9AE6-1F65-5012-4C23-A0842EA89104}"/>
                  </a:ext>
                </a:extLst>
              </p:cNvPr>
              <p:cNvCxnSpPr>
                <a:cxnSpLocks/>
                <a:stCxn id="1137" idx="4"/>
                <a:endCxn id="1123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直接连接符 1124">
                <a:extLst>
                  <a:ext uri="{FF2B5EF4-FFF2-40B4-BE49-F238E27FC236}">
                    <a16:creationId xmlns:a16="http://schemas.microsoft.com/office/drawing/2014/main" id="{FC137549-A66F-1B7C-7392-D8FC38EB7912}"/>
                  </a:ext>
                </a:extLst>
              </p:cNvPr>
              <p:cNvCxnSpPr>
                <a:cxnSpLocks/>
                <a:stCxn id="1137" idx="4"/>
                <a:endCxn id="1131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直接连接符 1125">
                <a:extLst>
                  <a:ext uri="{FF2B5EF4-FFF2-40B4-BE49-F238E27FC236}">
                    <a16:creationId xmlns:a16="http://schemas.microsoft.com/office/drawing/2014/main" id="{792ADD18-E012-7152-11CB-8F23393A5604}"/>
                  </a:ext>
                </a:extLst>
              </p:cNvPr>
              <p:cNvCxnSpPr>
                <a:cxnSpLocks/>
                <a:stCxn id="1137" idx="4"/>
                <a:endCxn id="1135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直接连接符 1126">
                <a:extLst>
                  <a:ext uri="{FF2B5EF4-FFF2-40B4-BE49-F238E27FC236}">
                    <a16:creationId xmlns:a16="http://schemas.microsoft.com/office/drawing/2014/main" id="{A89F7F9A-2ACA-9E99-AC69-5254D08A8150}"/>
                  </a:ext>
                </a:extLst>
              </p:cNvPr>
              <p:cNvCxnSpPr>
                <a:cxnSpLocks/>
                <a:stCxn id="1133" idx="1"/>
                <a:endCxn id="1137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直接连接符 1127">
                <a:extLst>
                  <a:ext uri="{FF2B5EF4-FFF2-40B4-BE49-F238E27FC236}">
                    <a16:creationId xmlns:a16="http://schemas.microsoft.com/office/drawing/2014/main" id="{383CB935-FD5C-35C7-F4EA-2CD233283C00}"/>
                  </a:ext>
                </a:extLst>
              </p:cNvPr>
              <p:cNvCxnSpPr>
                <a:cxnSpLocks/>
                <a:stCxn id="1133" idx="2"/>
                <a:endCxn id="1135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直接连接符 1128">
                <a:extLst>
                  <a:ext uri="{FF2B5EF4-FFF2-40B4-BE49-F238E27FC236}">
                    <a16:creationId xmlns:a16="http://schemas.microsoft.com/office/drawing/2014/main" id="{4C1385CF-35C9-06D1-8572-93D932BC0A7F}"/>
                  </a:ext>
                </a:extLst>
              </p:cNvPr>
              <p:cNvCxnSpPr>
                <a:cxnSpLocks/>
                <a:stCxn id="1133" idx="3"/>
                <a:endCxn id="1131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直接连接符 1129">
                <a:extLst>
                  <a:ext uri="{FF2B5EF4-FFF2-40B4-BE49-F238E27FC236}">
                    <a16:creationId xmlns:a16="http://schemas.microsoft.com/office/drawing/2014/main" id="{9417BD02-5CDA-71E0-A7A6-2C903CFAC3DB}"/>
                  </a:ext>
                </a:extLst>
              </p:cNvPr>
              <p:cNvCxnSpPr>
                <a:cxnSpLocks/>
                <a:stCxn id="1133" idx="4"/>
                <a:endCxn id="1123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A21C3DA9-DF0E-2D57-5735-64ADEE283038}"/>
              </a:ext>
            </a:extLst>
          </p:cNvPr>
          <p:cNvGrpSpPr>
            <a:grpSpLocks/>
          </p:cNvGrpSpPr>
          <p:nvPr/>
        </p:nvGrpSpPr>
        <p:grpSpPr>
          <a:xfrm>
            <a:off x="5261742" y="5184721"/>
            <a:ext cx="452446" cy="446416"/>
            <a:chOff x="1661030" y="1570822"/>
            <a:chExt cx="338146" cy="333641"/>
          </a:xfrm>
        </p:grpSpPr>
        <p:sp>
          <p:nvSpPr>
            <p:cNvPr id="1091" name="流程图: 接点 1090">
              <a:extLst>
                <a:ext uri="{FF2B5EF4-FFF2-40B4-BE49-F238E27FC236}">
                  <a16:creationId xmlns:a16="http://schemas.microsoft.com/office/drawing/2014/main" id="{8A33CD6D-CB06-9990-E41B-EDD3A3FE7F3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92" name="组合 1091">
              <a:extLst>
                <a:ext uri="{FF2B5EF4-FFF2-40B4-BE49-F238E27FC236}">
                  <a16:creationId xmlns:a16="http://schemas.microsoft.com/office/drawing/2014/main" id="{2AB58D0E-E4F6-CE41-3E2F-17CE0585BE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093" name="直接连接符 1092">
                <a:extLst>
                  <a:ext uri="{FF2B5EF4-FFF2-40B4-BE49-F238E27FC236}">
                    <a16:creationId xmlns:a16="http://schemas.microsoft.com/office/drawing/2014/main" id="{97A64684-46A8-69EF-1C15-23EBF891C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直接连接符 1093">
                <a:extLst>
                  <a:ext uri="{FF2B5EF4-FFF2-40B4-BE49-F238E27FC236}">
                    <a16:creationId xmlns:a16="http://schemas.microsoft.com/office/drawing/2014/main" id="{CE5BC2E6-E785-6E97-DF3D-B828E16BD8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5" name="组合 1094">
                <a:extLst>
                  <a:ext uri="{FF2B5EF4-FFF2-40B4-BE49-F238E27FC236}">
                    <a16:creationId xmlns:a16="http://schemas.microsoft.com/office/drawing/2014/main" id="{740C26EA-AEEE-8BBB-3028-602457F93B8F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13" name="椭圆 1112">
                  <a:extLst>
                    <a:ext uri="{FF2B5EF4-FFF2-40B4-BE49-F238E27FC236}">
                      <a16:creationId xmlns:a16="http://schemas.microsoft.com/office/drawing/2014/main" id="{8BE8A789-929F-5773-EC92-8B0B2987B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椭圆 1113">
                  <a:extLst>
                    <a:ext uri="{FF2B5EF4-FFF2-40B4-BE49-F238E27FC236}">
                      <a16:creationId xmlns:a16="http://schemas.microsoft.com/office/drawing/2014/main" id="{9554AD1E-F590-590D-FCC1-0AF1D40F7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96" name="组合 1095">
                <a:extLst>
                  <a:ext uri="{FF2B5EF4-FFF2-40B4-BE49-F238E27FC236}">
                    <a16:creationId xmlns:a16="http://schemas.microsoft.com/office/drawing/2014/main" id="{92DF8130-7F0B-7635-B5B0-89361C396E4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11" name="椭圆 1110">
                  <a:extLst>
                    <a:ext uri="{FF2B5EF4-FFF2-40B4-BE49-F238E27FC236}">
                      <a16:creationId xmlns:a16="http://schemas.microsoft.com/office/drawing/2014/main" id="{C7DA1F5D-F30F-7290-35D7-4B5AD12750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2" name="椭圆 1111">
                  <a:extLst>
                    <a:ext uri="{FF2B5EF4-FFF2-40B4-BE49-F238E27FC236}">
                      <a16:creationId xmlns:a16="http://schemas.microsoft.com/office/drawing/2014/main" id="{3EB8C791-483E-BB6E-042A-DAD503460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97" name="组合 1096">
                <a:extLst>
                  <a:ext uri="{FF2B5EF4-FFF2-40B4-BE49-F238E27FC236}">
                    <a16:creationId xmlns:a16="http://schemas.microsoft.com/office/drawing/2014/main" id="{6B5C1F6A-79A5-5C67-E972-78A48F459C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09" name="椭圆 1108">
                  <a:extLst>
                    <a:ext uri="{FF2B5EF4-FFF2-40B4-BE49-F238E27FC236}">
                      <a16:creationId xmlns:a16="http://schemas.microsoft.com/office/drawing/2014/main" id="{58786601-C32A-621F-4C91-0EF19DADE6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0" name="椭圆 1109">
                  <a:extLst>
                    <a:ext uri="{FF2B5EF4-FFF2-40B4-BE49-F238E27FC236}">
                      <a16:creationId xmlns:a16="http://schemas.microsoft.com/office/drawing/2014/main" id="{CEDDFBDF-231C-229B-3B91-A9E0C75E57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98" name="组合 1097">
                <a:extLst>
                  <a:ext uri="{FF2B5EF4-FFF2-40B4-BE49-F238E27FC236}">
                    <a16:creationId xmlns:a16="http://schemas.microsoft.com/office/drawing/2014/main" id="{EAD59968-C94F-808F-4798-F13165EAB78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07" name="椭圆 1106">
                  <a:extLst>
                    <a:ext uri="{FF2B5EF4-FFF2-40B4-BE49-F238E27FC236}">
                      <a16:creationId xmlns:a16="http://schemas.microsoft.com/office/drawing/2014/main" id="{72C44576-C7AD-893A-25F6-A4E35BBA88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椭圆 1107">
                  <a:extLst>
                    <a:ext uri="{FF2B5EF4-FFF2-40B4-BE49-F238E27FC236}">
                      <a16:creationId xmlns:a16="http://schemas.microsoft.com/office/drawing/2014/main" id="{E82C55E4-F184-6E86-1A85-6AA94705B8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99" name="椭圆 1098">
                <a:extLst>
                  <a:ext uri="{FF2B5EF4-FFF2-40B4-BE49-F238E27FC236}">
                    <a16:creationId xmlns:a16="http://schemas.microsoft.com/office/drawing/2014/main" id="{E353787C-DB83-4083-07C5-F7019DE8CA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0" name="直接连接符 1099">
                <a:extLst>
                  <a:ext uri="{FF2B5EF4-FFF2-40B4-BE49-F238E27FC236}">
                    <a16:creationId xmlns:a16="http://schemas.microsoft.com/office/drawing/2014/main" id="{697019A8-C9CE-04FE-5FF8-AD54173C30BA}"/>
                  </a:ext>
                </a:extLst>
              </p:cNvPr>
              <p:cNvCxnSpPr>
                <a:cxnSpLocks/>
                <a:stCxn id="1113" idx="4"/>
                <a:endCxn id="109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直接连接符 1100">
                <a:extLst>
                  <a:ext uri="{FF2B5EF4-FFF2-40B4-BE49-F238E27FC236}">
                    <a16:creationId xmlns:a16="http://schemas.microsoft.com/office/drawing/2014/main" id="{616B636A-EDF4-A99A-ECB0-5056A0A40562}"/>
                  </a:ext>
                </a:extLst>
              </p:cNvPr>
              <p:cNvCxnSpPr>
                <a:cxnSpLocks/>
                <a:stCxn id="1113" idx="4"/>
                <a:endCxn id="110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直接连接符 1101">
                <a:extLst>
                  <a:ext uri="{FF2B5EF4-FFF2-40B4-BE49-F238E27FC236}">
                    <a16:creationId xmlns:a16="http://schemas.microsoft.com/office/drawing/2014/main" id="{BB698D32-1B54-3D07-B801-0DA975DD78EE}"/>
                  </a:ext>
                </a:extLst>
              </p:cNvPr>
              <p:cNvCxnSpPr>
                <a:cxnSpLocks/>
                <a:stCxn id="1113" idx="4"/>
                <a:endCxn id="111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直接连接符 1102">
                <a:extLst>
                  <a:ext uri="{FF2B5EF4-FFF2-40B4-BE49-F238E27FC236}">
                    <a16:creationId xmlns:a16="http://schemas.microsoft.com/office/drawing/2014/main" id="{10B0E092-440F-E118-61B6-155EE45AAF9F}"/>
                  </a:ext>
                </a:extLst>
              </p:cNvPr>
              <p:cNvCxnSpPr>
                <a:cxnSpLocks/>
                <a:stCxn id="1109" idx="1"/>
                <a:endCxn id="111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直接连接符 1103">
                <a:extLst>
                  <a:ext uri="{FF2B5EF4-FFF2-40B4-BE49-F238E27FC236}">
                    <a16:creationId xmlns:a16="http://schemas.microsoft.com/office/drawing/2014/main" id="{767A4D24-DF80-5D16-84AA-360270E83252}"/>
                  </a:ext>
                </a:extLst>
              </p:cNvPr>
              <p:cNvCxnSpPr>
                <a:cxnSpLocks/>
                <a:stCxn id="1109" idx="2"/>
                <a:endCxn id="111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直接连接符 1104">
                <a:extLst>
                  <a:ext uri="{FF2B5EF4-FFF2-40B4-BE49-F238E27FC236}">
                    <a16:creationId xmlns:a16="http://schemas.microsoft.com/office/drawing/2014/main" id="{1AE99B8B-4E14-2D1A-4DE9-FEBD836B8031}"/>
                  </a:ext>
                </a:extLst>
              </p:cNvPr>
              <p:cNvCxnSpPr>
                <a:cxnSpLocks/>
                <a:stCxn id="1109" idx="3"/>
                <a:endCxn id="110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直接连接符 1105">
                <a:extLst>
                  <a:ext uri="{FF2B5EF4-FFF2-40B4-BE49-F238E27FC236}">
                    <a16:creationId xmlns:a16="http://schemas.microsoft.com/office/drawing/2014/main" id="{E313E2E6-52DB-4E0A-C7F6-58911673C5FE}"/>
                  </a:ext>
                </a:extLst>
              </p:cNvPr>
              <p:cNvCxnSpPr>
                <a:cxnSpLocks/>
                <a:stCxn id="1109" idx="4"/>
                <a:endCxn id="109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8" name="图形 1067" descr="法院">
            <a:extLst>
              <a:ext uri="{FF2B5EF4-FFF2-40B4-BE49-F238E27FC236}">
                <a16:creationId xmlns:a16="http://schemas.microsoft.com/office/drawing/2014/main" id="{DC4C430F-7FAA-A228-BC3B-605F62D8F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0670" y="3737502"/>
            <a:ext cx="1037535" cy="1037530"/>
          </a:xfrm>
          <a:prstGeom prst="rect">
            <a:avLst/>
          </a:prstGeom>
        </p:spPr>
      </p:pic>
      <p:grpSp>
        <p:nvGrpSpPr>
          <p:cNvPr id="1069" name="组合 1068">
            <a:extLst>
              <a:ext uri="{FF2B5EF4-FFF2-40B4-BE49-F238E27FC236}">
                <a16:creationId xmlns:a16="http://schemas.microsoft.com/office/drawing/2014/main" id="{C23A657D-99E1-CC38-85BE-26E6BE8B024D}"/>
              </a:ext>
            </a:extLst>
          </p:cNvPr>
          <p:cNvGrpSpPr/>
          <p:nvPr/>
        </p:nvGrpSpPr>
        <p:grpSpPr>
          <a:xfrm flipH="1">
            <a:off x="6086076" y="3711929"/>
            <a:ext cx="719066" cy="618680"/>
            <a:chOff x="2435511" y="1041160"/>
            <a:chExt cx="3103508" cy="2801596"/>
          </a:xfrm>
        </p:grpSpPr>
        <p:sp>
          <p:nvSpPr>
            <p:cNvPr id="1072" name="流程图: 接点 1071">
              <a:extLst>
                <a:ext uri="{FF2B5EF4-FFF2-40B4-BE49-F238E27FC236}">
                  <a16:creationId xmlns:a16="http://schemas.microsoft.com/office/drawing/2014/main" id="{273B1F9D-046D-4297-3FF7-BBD9C89DD0BF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3" name="流程图: 接点 1072">
              <a:extLst>
                <a:ext uri="{FF2B5EF4-FFF2-40B4-BE49-F238E27FC236}">
                  <a16:creationId xmlns:a16="http://schemas.microsoft.com/office/drawing/2014/main" id="{BA03F922-6651-731D-6F2C-7E775E91F57C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4" name="流程图: 接点 1073">
              <a:extLst>
                <a:ext uri="{FF2B5EF4-FFF2-40B4-BE49-F238E27FC236}">
                  <a16:creationId xmlns:a16="http://schemas.microsoft.com/office/drawing/2014/main" id="{C3BAEA3C-A702-CD34-75A9-532A8BF99AC9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5" name="流程图: 接点 1074">
              <a:extLst>
                <a:ext uri="{FF2B5EF4-FFF2-40B4-BE49-F238E27FC236}">
                  <a16:creationId xmlns:a16="http://schemas.microsoft.com/office/drawing/2014/main" id="{B689147B-04A8-95D5-AAA5-F8D126471D76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6" name="流程图: 接点 1075">
              <a:extLst>
                <a:ext uri="{FF2B5EF4-FFF2-40B4-BE49-F238E27FC236}">
                  <a16:creationId xmlns:a16="http://schemas.microsoft.com/office/drawing/2014/main" id="{32025C1E-5013-D8A8-6705-FEED5178A619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7" name="流程图: 接点 1076">
              <a:extLst>
                <a:ext uri="{FF2B5EF4-FFF2-40B4-BE49-F238E27FC236}">
                  <a16:creationId xmlns:a16="http://schemas.microsoft.com/office/drawing/2014/main" id="{1D9D768B-411C-D665-72F5-A22047431B12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078" name="流程图: 接点 1077">
              <a:extLst>
                <a:ext uri="{FF2B5EF4-FFF2-40B4-BE49-F238E27FC236}">
                  <a16:creationId xmlns:a16="http://schemas.microsoft.com/office/drawing/2014/main" id="{DF223B4A-D9BB-EE5C-A7CB-C1C89D71C52C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079" name="直接连接符 1078">
              <a:extLst>
                <a:ext uri="{FF2B5EF4-FFF2-40B4-BE49-F238E27FC236}">
                  <a16:creationId xmlns:a16="http://schemas.microsoft.com/office/drawing/2014/main" id="{90D1FFF1-7EFF-CFCE-8CB8-6BA90F180AEE}"/>
                </a:ext>
              </a:extLst>
            </p:cNvPr>
            <p:cNvCxnSpPr>
              <a:cxnSpLocks/>
              <a:stCxn id="1074" idx="2"/>
              <a:endCxn id="1072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直接连接符 1079">
              <a:extLst>
                <a:ext uri="{FF2B5EF4-FFF2-40B4-BE49-F238E27FC236}">
                  <a16:creationId xmlns:a16="http://schemas.microsoft.com/office/drawing/2014/main" id="{F5A311CA-54C2-DDC0-6386-E26A27664966}"/>
                </a:ext>
              </a:extLst>
            </p:cNvPr>
            <p:cNvCxnSpPr>
              <a:cxnSpLocks/>
              <a:stCxn id="1075" idx="1"/>
              <a:endCxn id="1072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1" name="直接连接符 1080">
              <a:extLst>
                <a:ext uri="{FF2B5EF4-FFF2-40B4-BE49-F238E27FC236}">
                  <a16:creationId xmlns:a16="http://schemas.microsoft.com/office/drawing/2014/main" id="{48643E94-3FD7-F4E3-06AD-D03022FB9215}"/>
                </a:ext>
              </a:extLst>
            </p:cNvPr>
            <p:cNvCxnSpPr>
              <a:cxnSpLocks/>
              <a:stCxn id="1076" idx="1"/>
              <a:endCxn id="1072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2" name="直接连接符 1081">
              <a:extLst>
                <a:ext uri="{FF2B5EF4-FFF2-40B4-BE49-F238E27FC236}">
                  <a16:creationId xmlns:a16="http://schemas.microsoft.com/office/drawing/2014/main" id="{26ED145C-E1FA-FF9D-E199-632E790D0F0B}"/>
                </a:ext>
              </a:extLst>
            </p:cNvPr>
            <p:cNvCxnSpPr>
              <a:cxnSpLocks/>
              <a:stCxn id="1074" idx="3"/>
              <a:endCxn id="1073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直接连接符 1082">
              <a:extLst>
                <a:ext uri="{FF2B5EF4-FFF2-40B4-BE49-F238E27FC236}">
                  <a16:creationId xmlns:a16="http://schemas.microsoft.com/office/drawing/2014/main" id="{246F1164-0525-E8A7-F63D-97E5A9EDB066}"/>
                </a:ext>
              </a:extLst>
            </p:cNvPr>
            <p:cNvCxnSpPr>
              <a:cxnSpLocks/>
              <a:stCxn id="1075" idx="3"/>
              <a:endCxn id="1073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直接连接符 1083">
              <a:extLst>
                <a:ext uri="{FF2B5EF4-FFF2-40B4-BE49-F238E27FC236}">
                  <a16:creationId xmlns:a16="http://schemas.microsoft.com/office/drawing/2014/main" id="{8D871CDB-7004-6F02-DEAB-771AACB106B7}"/>
                </a:ext>
              </a:extLst>
            </p:cNvPr>
            <p:cNvCxnSpPr>
              <a:cxnSpLocks/>
              <a:stCxn id="1076" idx="2"/>
              <a:endCxn id="1073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5" name="直接连接符 1084">
              <a:extLst>
                <a:ext uri="{FF2B5EF4-FFF2-40B4-BE49-F238E27FC236}">
                  <a16:creationId xmlns:a16="http://schemas.microsoft.com/office/drawing/2014/main" id="{6225E749-5352-C497-0A0C-B57CB881F3D6}"/>
                </a:ext>
              </a:extLst>
            </p:cNvPr>
            <p:cNvCxnSpPr>
              <a:cxnSpLocks/>
              <a:stCxn id="1077" idx="1"/>
              <a:endCxn id="1074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接连接符 1085">
              <a:extLst>
                <a:ext uri="{FF2B5EF4-FFF2-40B4-BE49-F238E27FC236}">
                  <a16:creationId xmlns:a16="http://schemas.microsoft.com/office/drawing/2014/main" id="{12CAE225-3DF7-1C24-0B72-7ECBD11079B2}"/>
                </a:ext>
              </a:extLst>
            </p:cNvPr>
            <p:cNvCxnSpPr>
              <a:cxnSpLocks/>
              <a:stCxn id="1077" idx="2"/>
              <a:endCxn id="1075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7" name="直接连接符 1086">
              <a:extLst>
                <a:ext uri="{FF2B5EF4-FFF2-40B4-BE49-F238E27FC236}">
                  <a16:creationId xmlns:a16="http://schemas.microsoft.com/office/drawing/2014/main" id="{EB7F1E52-DDC0-F131-41D0-C8681BE14375}"/>
                </a:ext>
              </a:extLst>
            </p:cNvPr>
            <p:cNvCxnSpPr>
              <a:cxnSpLocks/>
              <a:stCxn id="1078" idx="2"/>
              <a:endCxn id="1075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接连接符 1087">
              <a:extLst>
                <a:ext uri="{FF2B5EF4-FFF2-40B4-BE49-F238E27FC236}">
                  <a16:creationId xmlns:a16="http://schemas.microsoft.com/office/drawing/2014/main" id="{7E2D4211-7B0E-DBC6-2E48-170AB4E97266}"/>
                </a:ext>
              </a:extLst>
            </p:cNvPr>
            <p:cNvCxnSpPr>
              <a:cxnSpLocks/>
              <a:stCxn id="1078" idx="1"/>
              <a:endCxn id="1074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直接连接符 1088">
              <a:extLst>
                <a:ext uri="{FF2B5EF4-FFF2-40B4-BE49-F238E27FC236}">
                  <a16:creationId xmlns:a16="http://schemas.microsoft.com/office/drawing/2014/main" id="{9C154728-CF02-6017-2FA3-37A260BA7528}"/>
                </a:ext>
              </a:extLst>
            </p:cNvPr>
            <p:cNvCxnSpPr>
              <a:cxnSpLocks/>
              <a:stCxn id="1077" idx="3"/>
              <a:endCxn id="1076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接连接符 1089">
              <a:extLst>
                <a:ext uri="{FF2B5EF4-FFF2-40B4-BE49-F238E27FC236}">
                  <a16:creationId xmlns:a16="http://schemas.microsoft.com/office/drawing/2014/main" id="{9B8C8BAD-3899-C1C7-3562-A36A38AC1B3F}"/>
                </a:ext>
              </a:extLst>
            </p:cNvPr>
            <p:cNvCxnSpPr>
              <a:cxnSpLocks/>
              <a:stCxn id="1078" idx="3"/>
              <a:endCxn id="1076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0" name="文本框 1069">
                <a:extLst>
                  <a:ext uri="{FF2B5EF4-FFF2-40B4-BE49-F238E27FC236}">
                    <a16:creationId xmlns:a16="http://schemas.microsoft.com/office/drawing/2014/main" id="{06433063-570E-A3E5-5B9B-1FEAF4AD7DA5}"/>
                  </a:ext>
                </a:extLst>
              </p:cNvPr>
              <p:cNvSpPr txBox="1"/>
              <p:nvPr/>
            </p:nvSpPr>
            <p:spPr>
              <a:xfrm>
                <a:off x="5865305" y="5114510"/>
                <a:ext cx="47591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70" name="文本框 1069">
                <a:extLst>
                  <a:ext uri="{FF2B5EF4-FFF2-40B4-BE49-F238E27FC236}">
                    <a16:creationId xmlns:a16="http://schemas.microsoft.com/office/drawing/2014/main" id="{06433063-570E-A3E5-5B9B-1FEAF4AD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305" y="5114510"/>
                <a:ext cx="47591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1" name="文本框 1070">
            <a:extLst>
              <a:ext uri="{FF2B5EF4-FFF2-40B4-BE49-F238E27FC236}">
                <a16:creationId xmlns:a16="http://schemas.microsoft.com/office/drawing/2014/main" id="{5E689EE2-DB83-FF1B-4ED7-FC27F99B2B81}"/>
              </a:ext>
            </a:extLst>
          </p:cNvPr>
          <p:cNvSpPr txBox="1"/>
          <p:nvPr/>
        </p:nvSpPr>
        <p:spPr>
          <a:xfrm>
            <a:off x="4688302" y="5567993"/>
            <a:ext cx="2177389" cy="45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本地训练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5" name="矩形: 圆角 964">
            <a:extLst>
              <a:ext uri="{FF2B5EF4-FFF2-40B4-BE49-F238E27FC236}">
                <a16:creationId xmlns:a16="http://schemas.microsoft.com/office/drawing/2014/main" id="{A3085EC8-CB1D-D522-D445-6CCC99F81001}"/>
              </a:ext>
            </a:extLst>
          </p:cNvPr>
          <p:cNvSpPr/>
          <p:nvPr/>
        </p:nvSpPr>
        <p:spPr>
          <a:xfrm>
            <a:off x="7565595" y="3482537"/>
            <a:ext cx="3159916" cy="2657002"/>
          </a:xfrm>
          <a:prstGeom prst="roundRect">
            <a:avLst>
              <a:gd name="adj" fmla="val 8696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966" name="组合 965">
            <a:extLst>
              <a:ext uri="{FF2B5EF4-FFF2-40B4-BE49-F238E27FC236}">
                <a16:creationId xmlns:a16="http://schemas.microsoft.com/office/drawing/2014/main" id="{1B37E1F6-7872-F9BC-C6A8-11FA7638BDD9}"/>
              </a:ext>
            </a:extLst>
          </p:cNvPr>
          <p:cNvGrpSpPr>
            <a:grpSpLocks/>
          </p:cNvGrpSpPr>
          <p:nvPr/>
        </p:nvGrpSpPr>
        <p:grpSpPr>
          <a:xfrm>
            <a:off x="9900312" y="5177427"/>
            <a:ext cx="452446" cy="446416"/>
            <a:chOff x="1661030" y="1570822"/>
            <a:chExt cx="338146" cy="333641"/>
          </a:xfrm>
        </p:grpSpPr>
        <p:sp>
          <p:nvSpPr>
            <p:cNvPr id="1040" name="流程图: 接点 1039">
              <a:extLst>
                <a:ext uri="{FF2B5EF4-FFF2-40B4-BE49-F238E27FC236}">
                  <a16:creationId xmlns:a16="http://schemas.microsoft.com/office/drawing/2014/main" id="{24E67881-F8E3-F460-DA7E-2D11AC661A2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41" name="组合 1040">
              <a:extLst>
                <a:ext uri="{FF2B5EF4-FFF2-40B4-BE49-F238E27FC236}">
                  <a16:creationId xmlns:a16="http://schemas.microsoft.com/office/drawing/2014/main" id="{FB0FB908-8393-E0FD-ABF8-987D776EAB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042" name="直接连接符 1041">
                <a:extLst>
                  <a:ext uri="{FF2B5EF4-FFF2-40B4-BE49-F238E27FC236}">
                    <a16:creationId xmlns:a16="http://schemas.microsoft.com/office/drawing/2014/main" id="{0691245B-A395-0823-8D19-D32F50612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直接连接符 1042">
                <a:extLst>
                  <a:ext uri="{FF2B5EF4-FFF2-40B4-BE49-F238E27FC236}">
                    <a16:creationId xmlns:a16="http://schemas.microsoft.com/office/drawing/2014/main" id="{F03685DF-EF2B-8A1E-E5F1-988DAE86A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4" name="组合 1043">
                <a:extLst>
                  <a:ext uri="{FF2B5EF4-FFF2-40B4-BE49-F238E27FC236}">
                    <a16:creationId xmlns:a16="http://schemas.microsoft.com/office/drawing/2014/main" id="{E7F8C543-5C11-7AC3-725D-A25AF37B7B3F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62" name="椭圆 1061">
                  <a:extLst>
                    <a:ext uri="{FF2B5EF4-FFF2-40B4-BE49-F238E27FC236}">
                      <a16:creationId xmlns:a16="http://schemas.microsoft.com/office/drawing/2014/main" id="{1E668EDA-8C53-5FC8-7439-10DC5DCE7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3" name="椭圆 1062">
                  <a:extLst>
                    <a:ext uri="{FF2B5EF4-FFF2-40B4-BE49-F238E27FC236}">
                      <a16:creationId xmlns:a16="http://schemas.microsoft.com/office/drawing/2014/main" id="{0211D9FF-B60D-083D-C5AD-C6496546A2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45" name="组合 1044">
                <a:extLst>
                  <a:ext uri="{FF2B5EF4-FFF2-40B4-BE49-F238E27FC236}">
                    <a16:creationId xmlns:a16="http://schemas.microsoft.com/office/drawing/2014/main" id="{74610767-7E71-CCD4-D4B4-BC2D139981A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60" name="椭圆 1059">
                  <a:extLst>
                    <a:ext uri="{FF2B5EF4-FFF2-40B4-BE49-F238E27FC236}">
                      <a16:creationId xmlns:a16="http://schemas.microsoft.com/office/drawing/2014/main" id="{4DF4C103-8842-3025-8550-1A08F706F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1" name="椭圆 1060">
                  <a:extLst>
                    <a:ext uri="{FF2B5EF4-FFF2-40B4-BE49-F238E27FC236}">
                      <a16:creationId xmlns:a16="http://schemas.microsoft.com/office/drawing/2014/main" id="{BC428B73-D845-5108-2B5A-9BEA9E23BF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46" name="组合 1045">
                <a:extLst>
                  <a:ext uri="{FF2B5EF4-FFF2-40B4-BE49-F238E27FC236}">
                    <a16:creationId xmlns:a16="http://schemas.microsoft.com/office/drawing/2014/main" id="{0180296D-1F8F-11E2-FF13-AB16CC38A28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8" name="椭圆 1057">
                  <a:extLst>
                    <a:ext uri="{FF2B5EF4-FFF2-40B4-BE49-F238E27FC236}">
                      <a16:creationId xmlns:a16="http://schemas.microsoft.com/office/drawing/2014/main" id="{50BECD52-2BB0-719D-C099-B3F7F513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9" name="椭圆 1058">
                  <a:extLst>
                    <a:ext uri="{FF2B5EF4-FFF2-40B4-BE49-F238E27FC236}">
                      <a16:creationId xmlns:a16="http://schemas.microsoft.com/office/drawing/2014/main" id="{AB6B57DB-0CBC-C152-DEBC-A2A4643CEC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47" name="组合 1046">
                <a:extLst>
                  <a:ext uri="{FF2B5EF4-FFF2-40B4-BE49-F238E27FC236}">
                    <a16:creationId xmlns:a16="http://schemas.microsoft.com/office/drawing/2014/main" id="{F702CD20-910E-65F7-A33F-E12CABA7BDE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6" name="椭圆 1055">
                  <a:extLst>
                    <a:ext uri="{FF2B5EF4-FFF2-40B4-BE49-F238E27FC236}">
                      <a16:creationId xmlns:a16="http://schemas.microsoft.com/office/drawing/2014/main" id="{AD692483-D1D2-DB04-1C9F-5B05E2915C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椭圆 1056">
                  <a:extLst>
                    <a:ext uri="{FF2B5EF4-FFF2-40B4-BE49-F238E27FC236}">
                      <a16:creationId xmlns:a16="http://schemas.microsoft.com/office/drawing/2014/main" id="{426148DA-2DC5-0656-6172-05818B915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48" name="椭圆 1047">
                <a:extLst>
                  <a:ext uri="{FF2B5EF4-FFF2-40B4-BE49-F238E27FC236}">
                    <a16:creationId xmlns:a16="http://schemas.microsoft.com/office/drawing/2014/main" id="{E856BB9B-8B54-2CB6-011D-877D72B32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9" name="直接连接符 1048">
                <a:extLst>
                  <a:ext uri="{FF2B5EF4-FFF2-40B4-BE49-F238E27FC236}">
                    <a16:creationId xmlns:a16="http://schemas.microsoft.com/office/drawing/2014/main" id="{91D6EDF2-7E58-260F-2F3A-E91C67F8CAAF}"/>
                  </a:ext>
                </a:extLst>
              </p:cNvPr>
              <p:cNvCxnSpPr>
                <a:cxnSpLocks/>
                <a:stCxn id="1062" idx="4"/>
                <a:endCxn id="104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直接连接符 1049">
                <a:extLst>
                  <a:ext uri="{FF2B5EF4-FFF2-40B4-BE49-F238E27FC236}">
                    <a16:creationId xmlns:a16="http://schemas.microsoft.com/office/drawing/2014/main" id="{FCE07928-2354-2383-7F5E-75F3D4EA63ED}"/>
                  </a:ext>
                </a:extLst>
              </p:cNvPr>
              <p:cNvCxnSpPr>
                <a:cxnSpLocks/>
                <a:stCxn id="1062" idx="4"/>
                <a:endCxn id="105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接连接符 1050">
                <a:extLst>
                  <a:ext uri="{FF2B5EF4-FFF2-40B4-BE49-F238E27FC236}">
                    <a16:creationId xmlns:a16="http://schemas.microsoft.com/office/drawing/2014/main" id="{6CBECE39-23CF-00C9-56EF-73F129273861}"/>
                  </a:ext>
                </a:extLst>
              </p:cNvPr>
              <p:cNvCxnSpPr>
                <a:cxnSpLocks/>
                <a:stCxn id="1062" idx="4"/>
                <a:endCxn id="106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接连接符 1051">
                <a:extLst>
                  <a:ext uri="{FF2B5EF4-FFF2-40B4-BE49-F238E27FC236}">
                    <a16:creationId xmlns:a16="http://schemas.microsoft.com/office/drawing/2014/main" id="{2CB4F852-1DFC-FBC2-42BA-192404ED5982}"/>
                  </a:ext>
                </a:extLst>
              </p:cNvPr>
              <p:cNvCxnSpPr>
                <a:cxnSpLocks/>
                <a:stCxn id="1058" idx="1"/>
                <a:endCxn id="106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接连接符 1052">
                <a:extLst>
                  <a:ext uri="{FF2B5EF4-FFF2-40B4-BE49-F238E27FC236}">
                    <a16:creationId xmlns:a16="http://schemas.microsoft.com/office/drawing/2014/main" id="{C456F804-2399-C4CE-7DC6-8A7FA3C82C7C}"/>
                  </a:ext>
                </a:extLst>
              </p:cNvPr>
              <p:cNvCxnSpPr>
                <a:cxnSpLocks/>
                <a:stCxn id="1058" idx="2"/>
                <a:endCxn id="106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1CDE59AE-DBD7-7E42-7E38-6F40FD1E04B3}"/>
                  </a:ext>
                </a:extLst>
              </p:cNvPr>
              <p:cNvCxnSpPr>
                <a:cxnSpLocks/>
                <a:stCxn id="1058" idx="3"/>
                <a:endCxn id="105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接连接符 1054">
                <a:extLst>
                  <a:ext uri="{FF2B5EF4-FFF2-40B4-BE49-F238E27FC236}">
                    <a16:creationId xmlns:a16="http://schemas.microsoft.com/office/drawing/2014/main" id="{DA574E88-14E1-3556-F3C1-5DA887B93155}"/>
                  </a:ext>
                </a:extLst>
              </p:cNvPr>
              <p:cNvCxnSpPr>
                <a:cxnSpLocks/>
                <a:stCxn id="1058" idx="4"/>
                <a:endCxn id="104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7" name="组合 966">
            <a:extLst>
              <a:ext uri="{FF2B5EF4-FFF2-40B4-BE49-F238E27FC236}">
                <a16:creationId xmlns:a16="http://schemas.microsoft.com/office/drawing/2014/main" id="{53A3E622-39D1-4265-701D-CD59005C1206}"/>
              </a:ext>
            </a:extLst>
          </p:cNvPr>
          <p:cNvGrpSpPr>
            <a:grpSpLocks/>
          </p:cNvGrpSpPr>
          <p:nvPr/>
        </p:nvGrpSpPr>
        <p:grpSpPr>
          <a:xfrm>
            <a:off x="7980267" y="5180983"/>
            <a:ext cx="452446" cy="446416"/>
            <a:chOff x="1661030" y="1570822"/>
            <a:chExt cx="338146" cy="333641"/>
          </a:xfrm>
        </p:grpSpPr>
        <p:sp>
          <p:nvSpPr>
            <p:cNvPr id="1016" name="流程图: 接点 1015">
              <a:extLst>
                <a:ext uri="{FF2B5EF4-FFF2-40B4-BE49-F238E27FC236}">
                  <a16:creationId xmlns:a16="http://schemas.microsoft.com/office/drawing/2014/main" id="{17786EAE-F987-3E87-86B9-A4638141956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17" name="组合 1016">
              <a:extLst>
                <a:ext uri="{FF2B5EF4-FFF2-40B4-BE49-F238E27FC236}">
                  <a16:creationId xmlns:a16="http://schemas.microsoft.com/office/drawing/2014/main" id="{ED12F548-16BA-CA74-46E9-510E94BD69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1018" name="直接连接符 1017">
                <a:extLst>
                  <a:ext uri="{FF2B5EF4-FFF2-40B4-BE49-F238E27FC236}">
                    <a16:creationId xmlns:a16="http://schemas.microsoft.com/office/drawing/2014/main" id="{DA63962A-E8E6-4901-DBB1-2661BC667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直接连接符 1018">
                <a:extLst>
                  <a:ext uri="{FF2B5EF4-FFF2-40B4-BE49-F238E27FC236}">
                    <a16:creationId xmlns:a16="http://schemas.microsoft.com/office/drawing/2014/main" id="{6705912B-6A25-140E-1697-D50FF40A3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0" name="组合 1019">
                <a:extLst>
                  <a:ext uri="{FF2B5EF4-FFF2-40B4-BE49-F238E27FC236}">
                    <a16:creationId xmlns:a16="http://schemas.microsoft.com/office/drawing/2014/main" id="{550241E7-1838-0F89-324C-1733A0A9DD2F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8" name="椭圆 1037">
                  <a:extLst>
                    <a:ext uri="{FF2B5EF4-FFF2-40B4-BE49-F238E27FC236}">
                      <a16:creationId xmlns:a16="http://schemas.microsoft.com/office/drawing/2014/main" id="{7084B1B5-6B79-32F6-218A-79AD53119E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9" name="椭圆 1038">
                  <a:extLst>
                    <a:ext uri="{FF2B5EF4-FFF2-40B4-BE49-F238E27FC236}">
                      <a16:creationId xmlns:a16="http://schemas.microsoft.com/office/drawing/2014/main" id="{94F89ED8-3DCF-6A57-4BFE-D98C8731E8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1" name="组合 1020">
                <a:extLst>
                  <a:ext uri="{FF2B5EF4-FFF2-40B4-BE49-F238E27FC236}">
                    <a16:creationId xmlns:a16="http://schemas.microsoft.com/office/drawing/2014/main" id="{A70F93D0-957C-970A-0618-25FB1C0718D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6" name="椭圆 1035">
                  <a:extLst>
                    <a:ext uri="{FF2B5EF4-FFF2-40B4-BE49-F238E27FC236}">
                      <a16:creationId xmlns:a16="http://schemas.microsoft.com/office/drawing/2014/main" id="{FDE6D179-D232-1155-5E09-76E359AAE9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7" name="椭圆 1036">
                  <a:extLst>
                    <a:ext uri="{FF2B5EF4-FFF2-40B4-BE49-F238E27FC236}">
                      <a16:creationId xmlns:a16="http://schemas.microsoft.com/office/drawing/2014/main" id="{A929E2FC-27CD-A633-6DF2-A46E82A81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2" name="组合 1021">
                <a:extLst>
                  <a:ext uri="{FF2B5EF4-FFF2-40B4-BE49-F238E27FC236}">
                    <a16:creationId xmlns:a16="http://schemas.microsoft.com/office/drawing/2014/main" id="{0C72488D-4A98-F275-D514-EB34E87794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4" name="椭圆 1033">
                  <a:extLst>
                    <a:ext uri="{FF2B5EF4-FFF2-40B4-BE49-F238E27FC236}">
                      <a16:creationId xmlns:a16="http://schemas.microsoft.com/office/drawing/2014/main" id="{C83DB356-5D70-C788-9DC5-25EA187FAE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5" name="椭圆 1034">
                  <a:extLst>
                    <a:ext uri="{FF2B5EF4-FFF2-40B4-BE49-F238E27FC236}">
                      <a16:creationId xmlns:a16="http://schemas.microsoft.com/office/drawing/2014/main" id="{FF1C5328-9FF3-2411-592B-549D2C0269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3" name="组合 1022">
                <a:extLst>
                  <a:ext uri="{FF2B5EF4-FFF2-40B4-BE49-F238E27FC236}">
                    <a16:creationId xmlns:a16="http://schemas.microsoft.com/office/drawing/2014/main" id="{90B51D72-FF95-E2BF-D71A-2DFF8EA6677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2" name="椭圆 1031">
                  <a:extLst>
                    <a:ext uri="{FF2B5EF4-FFF2-40B4-BE49-F238E27FC236}">
                      <a16:creationId xmlns:a16="http://schemas.microsoft.com/office/drawing/2014/main" id="{189399EE-C7F7-F0B4-3A74-4503167692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3" name="椭圆 1032">
                  <a:extLst>
                    <a:ext uri="{FF2B5EF4-FFF2-40B4-BE49-F238E27FC236}">
                      <a16:creationId xmlns:a16="http://schemas.microsoft.com/office/drawing/2014/main" id="{79AD92AA-4841-04F3-F0DB-608D669E13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24" name="椭圆 1023">
                <a:extLst>
                  <a:ext uri="{FF2B5EF4-FFF2-40B4-BE49-F238E27FC236}">
                    <a16:creationId xmlns:a16="http://schemas.microsoft.com/office/drawing/2014/main" id="{F7C238ED-6127-EE05-D9A3-B8597C7A4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5" name="直接连接符 1024">
                <a:extLst>
                  <a:ext uri="{FF2B5EF4-FFF2-40B4-BE49-F238E27FC236}">
                    <a16:creationId xmlns:a16="http://schemas.microsoft.com/office/drawing/2014/main" id="{379BF4BD-6F39-B0BE-115A-217BE89A7048}"/>
                  </a:ext>
                </a:extLst>
              </p:cNvPr>
              <p:cNvCxnSpPr>
                <a:cxnSpLocks/>
                <a:stCxn id="1038" idx="4"/>
                <a:endCxn id="102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直接连接符 1025">
                <a:extLst>
                  <a:ext uri="{FF2B5EF4-FFF2-40B4-BE49-F238E27FC236}">
                    <a16:creationId xmlns:a16="http://schemas.microsoft.com/office/drawing/2014/main" id="{CA947179-65D5-3F8B-532E-16894C4DDF23}"/>
                  </a:ext>
                </a:extLst>
              </p:cNvPr>
              <p:cNvCxnSpPr>
                <a:cxnSpLocks/>
                <a:stCxn id="1038" idx="4"/>
                <a:endCxn id="103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连接符 1026">
                <a:extLst>
                  <a:ext uri="{FF2B5EF4-FFF2-40B4-BE49-F238E27FC236}">
                    <a16:creationId xmlns:a16="http://schemas.microsoft.com/office/drawing/2014/main" id="{D84FE611-996B-3E77-0FC6-E1163E4F6E56}"/>
                  </a:ext>
                </a:extLst>
              </p:cNvPr>
              <p:cNvCxnSpPr>
                <a:cxnSpLocks/>
                <a:stCxn id="1038" idx="4"/>
                <a:endCxn id="103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接连接符 1027">
                <a:extLst>
                  <a:ext uri="{FF2B5EF4-FFF2-40B4-BE49-F238E27FC236}">
                    <a16:creationId xmlns:a16="http://schemas.microsoft.com/office/drawing/2014/main" id="{49625FCF-89F7-F2AB-BB6E-1F79B5139395}"/>
                  </a:ext>
                </a:extLst>
              </p:cNvPr>
              <p:cNvCxnSpPr>
                <a:cxnSpLocks/>
                <a:stCxn id="1034" idx="1"/>
                <a:endCxn id="103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连接符 1028">
                <a:extLst>
                  <a:ext uri="{FF2B5EF4-FFF2-40B4-BE49-F238E27FC236}">
                    <a16:creationId xmlns:a16="http://schemas.microsoft.com/office/drawing/2014/main" id="{E3994C28-100F-782C-5D34-580C0CCE1833}"/>
                  </a:ext>
                </a:extLst>
              </p:cNvPr>
              <p:cNvCxnSpPr>
                <a:cxnSpLocks/>
                <a:stCxn id="1034" idx="2"/>
                <a:endCxn id="103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直接连接符 1029">
                <a:extLst>
                  <a:ext uri="{FF2B5EF4-FFF2-40B4-BE49-F238E27FC236}">
                    <a16:creationId xmlns:a16="http://schemas.microsoft.com/office/drawing/2014/main" id="{2C62F749-C79D-B6D9-31D8-C706386385BA}"/>
                  </a:ext>
                </a:extLst>
              </p:cNvPr>
              <p:cNvCxnSpPr>
                <a:cxnSpLocks/>
                <a:stCxn id="1034" idx="3"/>
                <a:endCxn id="103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连接符 1030">
                <a:extLst>
                  <a:ext uri="{FF2B5EF4-FFF2-40B4-BE49-F238E27FC236}">
                    <a16:creationId xmlns:a16="http://schemas.microsoft.com/office/drawing/2014/main" id="{78AF06FC-79D6-6E02-3D44-C008B6C5F971}"/>
                  </a:ext>
                </a:extLst>
              </p:cNvPr>
              <p:cNvCxnSpPr>
                <a:cxnSpLocks/>
                <a:stCxn id="1034" idx="4"/>
                <a:endCxn id="102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8" name="组合 967">
            <a:extLst>
              <a:ext uri="{FF2B5EF4-FFF2-40B4-BE49-F238E27FC236}">
                <a16:creationId xmlns:a16="http://schemas.microsoft.com/office/drawing/2014/main" id="{528BAD78-E9DF-37A5-7D7E-31887F297C29}"/>
              </a:ext>
            </a:extLst>
          </p:cNvPr>
          <p:cNvGrpSpPr>
            <a:grpSpLocks/>
          </p:cNvGrpSpPr>
          <p:nvPr/>
        </p:nvGrpSpPr>
        <p:grpSpPr>
          <a:xfrm>
            <a:off x="8669221" y="5184721"/>
            <a:ext cx="452446" cy="446416"/>
            <a:chOff x="1661030" y="1570822"/>
            <a:chExt cx="338146" cy="333641"/>
          </a:xfrm>
        </p:grpSpPr>
        <p:sp>
          <p:nvSpPr>
            <p:cNvPr id="992" name="流程图: 接点 991">
              <a:extLst>
                <a:ext uri="{FF2B5EF4-FFF2-40B4-BE49-F238E27FC236}">
                  <a16:creationId xmlns:a16="http://schemas.microsoft.com/office/drawing/2014/main" id="{5342BB96-D067-818E-210E-50EC72685D2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93" name="组合 992">
              <a:extLst>
                <a:ext uri="{FF2B5EF4-FFF2-40B4-BE49-F238E27FC236}">
                  <a16:creationId xmlns:a16="http://schemas.microsoft.com/office/drawing/2014/main" id="{80479269-1750-CC2D-2C9C-C53C6AC7C0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994" name="直接连接符 993">
                <a:extLst>
                  <a:ext uri="{FF2B5EF4-FFF2-40B4-BE49-F238E27FC236}">
                    <a16:creationId xmlns:a16="http://schemas.microsoft.com/office/drawing/2014/main" id="{8C564F46-EA4D-FB53-1578-AEE7192FD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直接连接符 994">
                <a:extLst>
                  <a:ext uri="{FF2B5EF4-FFF2-40B4-BE49-F238E27FC236}">
                    <a16:creationId xmlns:a16="http://schemas.microsoft.com/office/drawing/2014/main" id="{A868F255-7854-A924-C59A-3E27AFFC7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6" name="组合 995">
                <a:extLst>
                  <a:ext uri="{FF2B5EF4-FFF2-40B4-BE49-F238E27FC236}">
                    <a16:creationId xmlns:a16="http://schemas.microsoft.com/office/drawing/2014/main" id="{F138E334-163E-0A08-3F79-7D229ADA7F7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4" name="椭圆 1013">
                  <a:extLst>
                    <a:ext uri="{FF2B5EF4-FFF2-40B4-BE49-F238E27FC236}">
                      <a16:creationId xmlns:a16="http://schemas.microsoft.com/office/drawing/2014/main" id="{14FF2A43-EF5E-0CF3-5103-9D7F9BA6EA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5" name="椭圆 1014">
                  <a:extLst>
                    <a:ext uri="{FF2B5EF4-FFF2-40B4-BE49-F238E27FC236}">
                      <a16:creationId xmlns:a16="http://schemas.microsoft.com/office/drawing/2014/main" id="{8253FD60-2F98-9CB8-F351-6DEC9111C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7" name="组合 996">
                <a:extLst>
                  <a:ext uri="{FF2B5EF4-FFF2-40B4-BE49-F238E27FC236}">
                    <a16:creationId xmlns:a16="http://schemas.microsoft.com/office/drawing/2014/main" id="{D567083B-43DC-1FA2-EE86-F52AC2FA021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2" name="椭圆 1011">
                  <a:extLst>
                    <a:ext uri="{FF2B5EF4-FFF2-40B4-BE49-F238E27FC236}">
                      <a16:creationId xmlns:a16="http://schemas.microsoft.com/office/drawing/2014/main" id="{27737AA0-5112-0EBC-1EE8-36029237CE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3" name="椭圆 1012">
                  <a:extLst>
                    <a:ext uri="{FF2B5EF4-FFF2-40B4-BE49-F238E27FC236}">
                      <a16:creationId xmlns:a16="http://schemas.microsoft.com/office/drawing/2014/main" id="{0D655B0E-D952-0ADE-3365-1324F1E193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8" name="组合 997">
                <a:extLst>
                  <a:ext uri="{FF2B5EF4-FFF2-40B4-BE49-F238E27FC236}">
                    <a16:creationId xmlns:a16="http://schemas.microsoft.com/office/drawing/2014/main" id="{A732A228-DF55-D4D2-A6C2-A48AE55E56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0" name="椭圆 1009">
                  <a:extLst>
                    <a:ext uri="{FF2B5EF4-FFF2-40B4-BE49-F238E27FC236}">
                      <a16:creationId xmlns:a16="http://schemas.microsoft.com/office/drawing/2014/main" id="{1840088B-AC35-EE48-AB33-B321E34BEA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1" name="椭圆 1010">
                  <a:extLst>
                    <a:ext uri="{FF2B5EF4-FFF2-40B4-BE49-F238E27FC236}">
                      <a16:creationId xmlns:a16="http://schemas.microsoft.com/office/drawing/2014/main" id="{5092E5C9-7216-D77B-AAD2-4CFB100ED3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9" name="组合 998">
                <a:extLst>
                  <a:ext uri="{FF2B5EF4-FFF2-40B4-BE49-F238E27FC236}">
                    <a16:creationId xmlns:a16="http://schemas.microsoft.com/office/drawing/2014/main" id="{3B501BD2-0E76-912E-D546-5ED926B2BAA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08" name="椭圆 1007">
                  <a:extLst>
                    <a:ext uri="{FF2B5EF4-FFF2-40B4-BE49-F238E27FC236}">
                      <a16:creationId xmlns:a16="http://schemas.microsoft.com/office/drawing/2014/main" id="{30F6F718-43AB-68EF-B7E9-8BF3A40A27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9" name="椭圆 1008">
                  <a:extLst>
                    <a:ext uri="{FF2B5EF4-FFF2-40B4-BE49-F238E27FC236}">
                      <a16:creationId xmlns:a16="http://schemas.microsoft.com/office/drawing/2014/main" id="{B0208858-B4A1-D253-6C0E-752FE5CC9D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0" name="椭圆 999">
                <a:extLst>
                  <a:ext uri="{FF2B5EF4-FFF2-40B4-BE49-F238E27FC236}">
                    <a16:creationId xmlns:a16="http://schemas.microsoft.com/office/drawing/2014/main" id="{B0844863-6D6A-DE04-2D83-E808C4A66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1" name="直接连接符 1000">
                <a:extLst>
                  <a:ext uri="{FF2B5EF4-FFF2-40B4-BE49-F238E27FC236}">
                    <a16:creationId xmlns:a16="http://schemas.microsoft.com/office/drawing/2014/main" id="{6BA1932B-07D2-0F36-D1DC-60A6BB4B2BA0}"/>
                  </a:ext>
                </a:extLst>
              </p:cNvPr>
              <p:cNvCxnSpPr>
                <a:cxnSpLocks/>
                <a:stCxn id="1014" idx="4"/>
                <a:endCxn id="100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直接连接符 1001">
                <a:extLst>
                  <a:ext uri="{FF2B5EF4-FFF2-40B4-BE49-F238E27FC236}">
                    <a16:creationId xmlns:a16="http://schemas.microsoft.com/office/drawing/2014/main" id="{EC79AC95-C8D4-3DDB-B1D8-F971182BD154}"/>
                  </a:ext>
                </a:extLst>
              </p:cNvPr>
              <p:cNvCxnSpPr>
                <a:cxnSpLocks/>
                <a:stCxn id="1014" idx="4"/>
                <a:endCxn id="100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直接连接符 1002">
                <a:extLst>
                  <a:ext uri="{FF2B5EF4-FFF2-40B4-BE49-F238E27FC236}">
                    <a16:creationId xmlns:a16="http://schemas.microsoft.com/office/drawing/2014/main" id="{F917896D-C727-C361-58F6-2443BAA8F7BB}"/>
                  </a:ext>
                </a:extLst>
              </p:cNvPr>
              <p:cNvCxnSpPr>
                <a:cxnSpLocks/>
                <a:stCxn id="1014" idx="4"/>
                <a:endCxn id="101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直接连接符 1003">
                <a:extLst>
                  <a:ext uri="{FF2B5EF4-FFF2-40B4-BE49-F238E27FC236}">
                    <a16:creationId xmlns:a16="http://schemas.microsoft.com/office/drawing/2014/main" id="{E1C04D27-01C1-3C97-1712-8B05C083F86F}"/>
                  </a:ext>
                </a:extLst>
              </p:cNvPr>
              <p:cNvCxnSpPr>
                <a:cxnSpLocks/>
                <a:stCxn id="1010" idx="1"/>
                <a:endCxn id="101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直接连接符 1004">
                <a:extLst>
                  <a:ext uri="{FF2B5EF4-FFF2-40B4-BE49-F238E27FC236}">
                    <a16:creationId xmlns:a16="http://schemas.microsoft.com/office/drawing/2014/main" id="{44B5D037-A9B7-645F-5B70-14F743C234A0}"/>
                  </a:ext>
                </a:extLst>
              </p:cNvPr>
              <p:cNvCxnSpPr>
                <a:cxnSpLocks/>
                <a:stCxn id="1010" idx="2"/>
                <a:endCxn id="101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直接连接符 1005">
                <a:extLst>
                  <a:ext uri="{FF2B5EF4-FFF2-40B4-BE49-F238E27FC236}">
                    <a16:creationId xmlns:a16="http://schemas.microsoft.com/office/drawing/2014/main" id="{DC8CCD72-5104-A294-F200-5650AA2FB6B3}"/>
                  </a:ext>
                </a:extLst>
              </p:cNvPr>
              <p:cNvCxnSpPr>
                <a:cxnSpLocks/>
                <a:stCxn id="1010" idx="3"/>
                <a:endCxn id="100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直接连接符 1006">
                <a:extLst>
                  <a:ext uri="{FF2B5EF4-FFF2-40B4-BE49-F238E27FC236}">
                    <a16:creationId xmlns:a16="http://schemas.microsoft.com/office/drawing/2014/main" id="{855EB195-BA25-8809-833B-B0874C35A7D9}"/>
                  </a:ext>
                </a:extLst>
              </p:cNvPr>
              <p:cNvCxnSpPr>
                <a:cxnSpLocks/>
                <a:stCxn id="1010" idx="4"/>
                <a:endCxn id="100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69" name="图形 968" descr="法院">
            <a:extLst>
              <a:ext uri="{FF2B5EF4-FFF2-40B4-BE49-F238E27FC236}">
                <a16:creationId xmlns:a16="http://schemas.microsoft.com/office/drawing/2014/main" id="{67F1A14F-8001-F5A6-3F5D-4ADA8FA0F2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8149" y="3737502"/>
            <a:ext cx="1037535" cy="1037530"/>
          </a:xfrm>
          <a:prstGeom prst="rect">
            <a:avLst/>
          </a:prstGeom>
        </p:spPr>
      </p:pic>
      <p:grpSp>
        <p:nvGrpSpPr>
          <p:cNvPr id="970" name="组合 969">
            <a:extLst>
              <a:ext uri="{FF2B5EF4-FFF2-40B4-BE49-F238E27FC236}">
                <a16:creationId xmlns:a16="http://schemas.microsoft.com/office/drawing/2014/main" id="{7A7AA787-CBD7-1A1D-68E5-7311ECB3034D}"/>
              </a:ext>
            </a:extLst>
          </p:cNvPr>
          <p:cNvGrpSpPr/>
          <p:nvPr/>
        </p:nvGrpSpPr>
        <p:grpSpPr>
          <a:xfrm flipH="1">
            <a:off x="9456200" y="3726509"/>
            <a:ext cx="719066" cy="618680"/>
            <a:chOff x="2435511" y="1041160"/>
            <a:chExt cx="3103508" cy="2801596"/>
          </a:xfrm>
        </p:grpSpPr>
        <p:sp>
          <p:nvSpPr>
            <p:cNvPr id="973" name="流程图: 接点 972">
              <a:extLst>
                <a:ext uri="{FF2B5EF4-FFF2-40B4-BE49-F238E27FC236}">
                  <a16:creationId xmlns:a16="http://schemas.microsoft.com/office/drawing/2014/main" id="{91C89250-3F8D-B876-6D9C-945587122207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4" name="流程图: 接点 973">
              <a:extLst>
                <a:ext uri="{FF2B5EF4-FFF2-40B4-BE49-F238E27FC236}">
                  <a16:creationId xmlns:a16="http://schemas.microsoft.com/office/drawing/2014/main" id="{80A8D8BE-7560-9E17-8811-DF395983580D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5" name="流程图: 接点 974">
              <a:extLst>
                <a:ext uri="{FF2B5EF4-FFF2-40B4-BE49-F238E27FC236}">
                  <a16:creationId xmlns:a16="http://schemas.microsoft.com/office/drawing/2014/main" id="{AD7FA687-AFED-44D3-AD8A-066EB3EC6FBE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6" name="流程图: 接点 975">
              <a:extLst>
                <a:ext uri="{FF2B5EF4-FFF2-40B4-BE49-F238E27FC236}">
                  <a16:creationId xmlns:a16="http://schemas.microsoft.com/office/drawing/2014/main" id="{7C526123-8108-7346-2935-1805B178187E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7" name="流程图: 接点 976">
              <a:extLst>
                <a:ext uri="{FF2B5EF4-FFF2-40B4-BE49-F238E27FC236}">
                  <a16:creationId xmlns:a16="http://schemas.microsoft.com/office/drawing/2014/main" id="{DC754C0B-EDBC-5063-BFA4-AD4694FED722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8" name="流程图: 接点 977">
              <a:extLst>
                <a:ext uri="{FF2B5EF4-FFF2-40B4-BE49-F238E27FC236}">
                  <a16:creationId xmlns:a16="http://schemas.microsoft.com/office/drawing/2014/main" id="{7D127C0F-CA8F-DEF7-47BC-E96E1BB91877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979" name="流程图: 接点 978">
              <a:extLst>
                <a:ext uri="{FF2B5EF4-FFF2-40B4-BE49-F238E27FC236}">
                  <a16:creationId xmlns:a16="http://schemas.microsoft.com/office/drawing/2014/main" id="{1738C44B-F826-200A-85FF-61F2964F1BEA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980" name="直接连接符 979">
              <a:extLst>
                <a:ext uri="{FF2B5EF4-FFF2-40B4-BE49-F238E27FC236}">
                  <a16:creationId xmlns:a16="http://schemas.microsoft.com/office/drawing/2014/main" id="{579F48B9-35A5-4952-7F51-1E4F71AE2427}"/>
                </a:ext>
              </a:extLst>
            </p:cNvPr>
            <p:cNvCxnSpPr>
              <a:cxnSpLocks/>
              <a:stCxn id="975" idx="2"/>
              <a:endCxn id="973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1" name="直接连接符 980">
              <a:extLst>
                <a:ext uri="{FF2B5EF4-FFF2-40B4-BE49-F238E27FC236}">
                  <a16:creationId xmlns:a16="http://schemas.microsoft.com/office/drawing/2014/main" id="{A9C7584E-E453-7FC0-6EFD-C46AC59B91F6}"/>
                </a:ext>
              </a:extLst>
            </p:cNvPr>
            <p:cNvCxnSpPr>
              <a:cxnSpLocks/>
              <a:stCxn id="976" idx="1"/>
              <a:endCxn id="973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2" name="直接连接符 981">
              <a:extLst>
                <a:ext uri="{FF2B5EF4-FFF2-40B4-BE49-F238E27FC236}">
                  <a16:creationId xmlns:a16="http://schemas.microsoft.com/office/drawing/2014/main" id="{4C22C030-A2A3-F471-B124-6AF6439793EA}"/>
                </a:ext>
              </a:extLst>
            </p:cNvPr>
            <p:cNvCxnSpPr>
              <a:cxnSpLocks/>
              <a:stCxn id="977" idx="1"/>
              <a:endCxn id="973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3" name="直接连接符 982">
              <a:extLst>
                <a:ext uri="{FF2B5EF4-FFF2-40B4-BE49-F238E27FC236}">
                  <a16:creationId xmlns:a16="http://schemas.microsoft.com/office/drawing/2014/main" id="{9025199C-370B-E86F-5E91-CE62DBEB2AF1}"/>
                </a:ext>
              </a:extLst>
            </p:cNvPr>
            <p:cNvCxnSpPr>
              <a:cxnSpLocks/>
              <a:stCxn id="975" idx="3"/>
              <a:endCxn id="974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4" name="直接连接符 983">
              <a:extLst>
                <a:ext uri="{FF2B5EF4-FFF2-40B4-BE49-F238E27FC236}">
                  <a16:creationId xmlns:a16="http://schemas.microsoft.com/office/drawing/2014/main" id="{8E083A1B-D77A-BA40-2DC5-8F341057DB69}"/>
                </a:ext>
              </a:extLst>
            </p:cNvPr>
            <p:cNvCxnSpPr>
              <a:cxnSpLocks/>
              <a:stCxn id="976" idx="3"/>
              <a:endCxn id="974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5" name="直接连接符 984">
              <a:extLst>
                <a:ext uri="{FF2B5EF4-FFF2-40B4-BE49-F238E27FC236}">
                  <a16:creationId xmlns:a16="http://schemas.microsoft.com/office/drawing/2014/main" id="{86479678-F7FF-C923-BAFD-70E11751B4C9}"/>
                </a:ext>
              </a:extLst>
            </p:cNvPr>
            <p:cNvCxnSpPr>
              <a:cxnSpLocks/>
              <a:stCxn id="977" idx="2"/>
              <a:endCxn id="974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6" name="直接连接符 985">
              <a:extLst>
                <a:ext uri="{FF2B5EF4-FFF2-40B4-BE49-F238E27FC236}">
                  <a16:creationId xmlns:a16="http://schemas.microsoft.com/office/drawing/2014/main" id="{520D9A11-DC67-CA7C-991E-9D7D28C274F0}"/>
                </a:ext>
              </a:extLst>
            </p:cNvPr>
            <p:cNvCxnSpPr>
              <a:cxnSpLocks/>
              <a:stCxn id="978" idx="1"/>
              <a:endCxn id="975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7" name="直接连接符 986">
              <a:extLst>
                <a:ext uri="{FF2B5EF4-FFF2-40B4-BE49-F238E27FC236}">
                  <a16:creationId xmlns:a16="http://schemas.microsoft.com/office/drawing/2014/main" id="{D8D925E1-8A52-C056-BE62-E1DFF9C73E49}"/>
                </a:ext>
              </a:extLst>
            </p:cNvPr>
            <p:cNvCxnSpPr>
              <a:cxnSpLocks/>
              <a:stCxn id="978" idx="2"/>
              <a:endCxn id="976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8" name="直接连接符 987">
              <a:extLst>
                <a:ext uri="{FF2B5EF4-FFF2-40B4-BE49-F238E27FC236}">
                  <a16:creationId xmlns:a16="http://schemas.microsoft.com/office/drawing/2014/main" id="{62E99591-4DAD-231B-CAA9-2EED65692C26}"/>
                </a:ext>
              </a:extLst>
            </p:cNvPr>
            <p:cNvCxnSpPr>
              <a:cxnSpLocks/>
              <a:stCxn id="979" idx="2"/>
              <a:endCxn id="976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9" name="直接连接符 988">
              <a:extLst>
                <a:ext uri="{FF2B5EF4-FFF2-40B4-BE49-F238E27FC236}">
                  <a16:creationId xmlns:a16="http://schemas.microsoft.com/office/drawing/2014/main" id="{22803C9F-264B-0011-4B93-CA9F7636A4B2}"/>
                </a:ext>
              </a:extLst>
            </p:cNvPr>
            <p:cNvCxnSpPr>
              <a:cxnSpLocks/>
              <a:stCxn id="979" idx="1"/>
              <a:endCxn id="975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0" name="直接连接符 989">
              <a:extLst>
                <a:ext uri="{FF2B5EF4-FFF2-40B4-BE49-F238E27FC236}">
                  <a16:creationId xmlns:a16="http://schemas.microsoft.com/office/drawing/2014/main" id="{6DF44C1C-1654-F43E-9908-08C6B7701383}"/>
                </a:ext>
              </a:extLst>
            </p:cNvPr>
            <p:cNvCxnSpPr>
              <a:cxnSpLocks/>
              <a:stCxn id="978" idx="3"/>
              <a:endCxn id="977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1" name="直接连接符 990">
              <a:extLst>
                <a:ext uri="{FF2B5EF4-FFF2-40B4-BE49-F238E27FC236}">
                  <a16:creationId xmlns:a16="http://schemas.microsoft.com/office/drawing/2014/main" id="{C5645271-F4B5-0BA8-01EB-3E930AA7EF86}"/>
                </a:ext>
              </a:extLst>
            </p:cNvPr>
            <p:cNvCxnSpPr>
              <a:cxnSpLocks/>
              <a:stCxn id="979" idx="3"/>
              <a:endCxn id="977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1" name="文本框 970">
                <a:extLst>
                  <a:ext uri="{FF2B5EF4-FFF2-40B4-BE49-F238E27FC236}">
                    <a16:creationId xmlns:a16="http://schemas.microsoft.com/office/drawing/2014/main" id="{A817E23B-0ECA-543D-7E0F-7F750538FC2A}"/>
                  </a:ext>
                </a:extLst>
              </p:cNvPr>
              <p:cNvSpPr txBox="1"/>
              <p:nvPr/>
            </p:nvSpPr>
            <p:spPr>
              <a:xfrm>
                <a:off x="9276216" y="5157193"/>
                <a:ext cx="4759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⋯</m:t>
                      </m:r>
                    </m:oMath>
                  </m:oMathPara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71" name="文本框 970">
                <a:extLst>
                  <a:ext uri="{FF2B5EF4-FFF2-40B4-BE49-F238E27FC236}">
                    <a16:creationId xmlns:a16="http://schemas.microsoft.com/office/drawing/2014/main" id="{A817E23B-0ECA-543D-7E0F-7F750538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16" y="5157193"/>
                <a:ext cx="475919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2" name="文本框 971">
            <a:extLst>
              <a:ext uri="{FF2B5EF4-FFF2-40B4-BE49-F238E27FC236}">
                <a16:creationId xmlns:a16="http://schemas.microsoft.com/office/drawing/2014/main" id="{AD55B791-79F6-3066-FFCD-1D75B5C903F4}"/>
              </a:ext>
            </a:extLst>
          </p:cNvPr>
          <p:cNvSpPr txBox="1"/>
          <p:nvPr/>
        </p:nvSpPr>
        <p:spPr>
          <a:xfrm>
            <a:off x="8031244" y="5538130"/>
            <a:ext cx="2321514" cy="45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本地训练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03D18C8A-7E4D-6F8A-38FA-4B52ABD4ABCE}"/>
              </a:ext>
            </a:extLst>
          </p:cNvPr>
          <p:cNvSpPr txBox="1"/>
          <p:nvPr/>
        </p:nvSpPr>
        <p:spPr>
          <a:xfrm>
            <a:off x="4745707" y="2992088"/>
            <a:ext cx="193832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960" name="文本框 959">
            <a:extLst>
              <a:ext uri="{FF2B5EF4-FFF2-40B4-BE49-F238E27FC236}">
                <a16:creationId xmlns:a16="http://schemas.microsoft.com/office/drawing/2014/main" id="{E519B2BB-9D70-B2AC-B104-583B559BA91A}"/>
              </a:ext>
            </a:extLst>
          </p:cNvPr>
          <p:cNvSpPr txBox="1"/>
          <p:nvPr/>
        </p:nvSpPr>
        <p:spPr>
          <a:xfrm>
            <a:off x="8105101" y="3000212"/>
            <a:ext cx="193832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1" name="图片 960" descr="手机屏幕的截图&#10;&#10;描述已自动生成">
            <a:extLst>
              <a:ext uri="{FF2B5EF4-FFF2-40B4-BE49-F238E27FC236}">
                <a16:creationId xmlns:a16="http://schemas.microsoft.com/office/drawing/2014/main" id="{C67CF1AB-D544-065F-042B-B80173E165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38" y="1201481"/>
            <a:ext cx="1345199" cy="1345196"/>
          </a:xfrm>
          <a:prstGeom prst="rect">
            <a:avLst/>
          </a:prstGeom>
        </p:spPr>
      </p:pic>
      <p:cxnSp>
        <p:nvCxnSpPr>
          <p:cNvPr id="962" name="直接箭头连接符 961">
            <a:extLst>
              <a:ext uri="{FF2B5EF4-FFF2-40B4-BE49-F238E27FC236}">
                <a16:creationId xmlns:a16="http://schemas.microsoft.com/office/drawing/2014/main" id="{FCE1631A-A624-FCC6-2881-C4255CD413F1}"/>
              </a:ext>
            </a:extLst>
          </p:cNvPr>
          <p:cNvCxnSpPr>
            <a:cxnSpLocks/>
          </p:cNvCxnSpPr>
          <p:nvPr/>
        </p:nvCxnSpPr>
        <p:spPr>
          <a:xfrm flipH="1" flipV="1">
            <a:off x="5513960" y="2593530"/>
            <a:ext cx="134" cy="4454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连接符: 肘形 962">
            <a:extLst>
              <a:ext uri="{FF2B5EF4-FFF2-40B4-BE49-F238E27FC236}">
                <a16:creationId xmlns:a16="http://schemas.microsoft.com/office/drawing/2014/main" id="{42FCE25D-B403-BFD2-EC93-11A8BF92076C}"/>
              </a:ext>
            </a:extLst>
          </p:cNvPr>
          <p:cNvCxnSpPr>
            <a:cxnSpLocks/>
            <a:stCxn id="955" idx="0"/>
            <a:endCxn id="961" idx="1"/>
          </p:cNvCxnSpPr>
          <p:nvPr/>
        </p:nvCxnSpPr>
        <p:spPr>
          <a:xfrm rot="5400000" flipH="1" flipV="1">
            <a:off x="3167399" y="1117348"/>
            <a:ext cx="1118007" cy="2631471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连接符: 肘形 963">
            <a:extLst>
              <a:ext uri="{FF2B5EF4-FFF2-40B4-BE49-F238E27FC236}">
                <a16:creationId xmlns:a16="http://schemas.microsoft.com/office/drawing/2014/main" id="{617B189F-4BC0-06E7-7960-319998197A4D}"/>
              </a:ext>
            </a:extLst>
          </p:cNvPr>
          <p:cNvCxnSpPr>
            <a:cxnSpLocks/>
            <a:stCxn id="960" idx="0"/>
            <a:endCxn id="961" idx="3"/>
          </p:cNvCxnSpPr>
          <p:nvPr/>
        </p:nvCxnSpPr>
        <p:spPr>
          <a:xfrm rot="16200000" flipV="1">
            <a:off x="7167736" y="1093681"/>
            <a:ext cx="1126133" cy="2686929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3" name="文本框 1262">
            <a:extLst>
              <a:ext uri="{FF2B5EF4-FFF2-40B4-BE49-F238E27FC236}">
                <a16:creationId xmlns:a16="http://schemas.microsoft.com/office/drawing/2014/main" id="{791FBC7B-A35F-60CF-9390-93D2BE1B96B0}"/>
              </a:ext>
            </a:extLst>
          </p:cNvPr>
          <p:cNvSpPr txBox="1"/>
          <p:nvPr/>
        </p:nvSpPr>
        <p:spPr>
          <a:xfrm>
            <a:off x="4758052" y="690571"/>
            <a:ext cx="193832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参数服务器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9" name="组合 1338">
            <a:extLst>
              <a:ext uri="{FF2B5EF4-FFF2-40B4-BE49-F238E27FC236}">
                <a16:creationId xmlns:a16="http://schemas.microsoft.com/office/drawing/2014/main" id="{67E6BCA5-DEAE-98B3-1BE7-59894DF30024}"/>
              </a:ext>
            </a:extLst>
          </p:cNvPr>
          <p:cNvGrpSpPr/>
          <p:nvPr/>
        </p:nvGrpSpPr>
        <p:grpSpPr>
          <a:xfrm flipH="1">
            <a:off x="2525829" y="2082801"/>
            <a:ext cx="450716" cy="387794"/>
            <a:chOff x="2435511" y="1041160"/>
            <a:chExt cx="3103508" cy="2801596"/>
          </a:xfrm>
        </p:grpSpPr>
        <p:sp>
          <p:nvSpPr>
            <p:cNvPr id="1340" name="流程图: 接点 1339">
              <a:extLst>
                <a:ext uri="{FF2B5EF4-FFF2-40B4-BE49-F238E27FC236}">
                  <a16:creationId xmlns:a16="http://schemas.microsoft.com/office/drawing/2014/main" id="{0C083BA6-DB81-9EC4-E85B-1AAF98F90144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1" name="流程图: 接点 1340">
              <a:extLst>
                <a:ext uri="{FF2B5EF4-FFF2-40B4-BE49-F238E27FC236}">
                  <a16:creationId xmlns:a16="http://schemas.microsoft.com/office/drawing/2014/main" id="{6AFF6AA8-15BA-C461-5CF1-3F7AC4714363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2" name="流程图: 接点 1341">
              <a:extLst>
                <a:ext uri="{FF2B5EF4-FFF2-40B4-BE49-F238E27FC236}">
                  <a16:creationId xmlns:a16="http://schemas.microsoft.com/office/drawing/2014/main" id="{98992C1D-B627-6AE7-295A-CE718849B6DE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3" name="流程图: 接点 1342">
              <a:extLst>
                <a:ext uri="{FF2B5EF4-FFF2-40B4-BE49-F238E27FC236}">
                  <a16:creationId xmlns:a16="http://schemas.microsoft.com/office/drawing/2014/main" id="{19838516-B41B-D0F2-1D48-85736369682D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4" name="流程图: 接点 1343">
              <a:extLst>
                <a:ext uri="{FF2B5EF4-FFF2-40B4-BE49-F238E27FC236}">
                  <a16:creationId xmlns:a16="http://schemas.microsoft.com/office/drawing/2014/main" id="{9FCE2752-31B9-618A-5354-3553FA32EAB7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5" name="流程图: 接点 1344">
              <a:extLst>
                <a:ext uri="{FF2B5EF4-FFF2-40B4-BE49-F238E27FC236}">
                  <a16:creationId xmlns:a16="http://schemas.microsoft.com/office/drawing/2014/main" id="{77F4D559-F276-51DB-2F8D-7D5F558F622B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46" name="流程图: 接点 1345">
              <a:extLst>
                <a:ext uri="{FF2B5EF4-FFF2-40B4-BE49-F238E27FC236}">
                  <a16:creationId xmlns:a16="http://schemas.microsoft.com/office/drawing/2014/main" id="{3D97B46D-2ECB-AF29-BEDA-31F99C8336C3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347" name="直接连接符 1346">
              <a:extLst>
                <a:ext uri="{FF2B5EF4-FFF2-40B4-BE49-F238E27FC236}">
                  <a16:creationId xmlns:a16="http://schemas.microsoft.com/office/drawing/2014/main" id="{FC671614-F53C-32F1-0C2A-B0720F82A455}"/>
                </a:ext>
              </a:extLst>
            </p:cNvPr>
            <p:cNvCxnSpPr>
              <a:cxnSpLocks/>
              <a:stCxn id="1342" idx="2"/>
              <a:endCxn id="1340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8" name="直接连接符 1347">
              <a:extLst>
                <a:ext uri="{FF2B5EF4-FFF2-40B4-BE49-F238E27FC236}">
                  <a16:creationId xmlns:a16="http://schemas.microsoft.com/office/drawing/2014/main" id="{E4579017-2AD8-75EF-90D6-5A8EFCC23889}"/>
                </a:ext>
              </a:extLst>
            </p:cNvPr>
            <p:cNvCxnSpPr>
              <a:cxnSpLocks/>
              <a:stCxn id="1343" idx="1"/>
              <a:endCxn id="1340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9" name="直接连接符 1348">
              <a:extLst>
                <a:ext uri="{FF2B5EF4-FFF2-40B4-BE49-F238E27FC236}">
                  <a16:creationId xmlns:a16="http://schemas.microsoft.com/office/drawing/2014/main" id="{883AD48C-436D-9D80-1CD6-12CC947FE14F}"/>
                </a:ext>
              </a:extLst>
            </p:cNvPr>
            <p:cNvCxnSpPr>
              <a:cxnSpLocks/>
              <a:stCxn id="1344" idx="1"/>
              <a:endCxn id="1340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0" name="直接连接符 1349">
              <a:extLst>
                <a:ext uri="{FF2B5EF4-FFF2-40B4-BE49-F238E27FC236}">
                  <a16:creationId xmlns:a16="http://schemas.microsoft.com/office/drawing/2014/main" id="{FBD0ED77-4EB4-EE26-EABB-77255714C70C}"/>
                </a:ext>
              </a:extLst>
            </p:cNvPr>
            <p:cNvCxnSpPr>
              <a:cxnSpLocks/>
              <a:stCxn id="1342" idx="3"/>
              <a:endCxn id="1341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1" name="直接连接符 1350">
              <a:extLst>
                <a:ext uri="{FF2B5EF4-FFF2-40B4-BE49-F238E27FC236}">
                  <a16:creationId xmlns:a16="http://schemas.microsoft.com/office/drawing/2014/main" id="{8BD2ED0E-5823-6D15-C364-38C79A1824DC}"/>
                </a:ext>
              </a:extLst>
            </p:cNvPr>
            <p:cNvCxnSpPr>
              <a:cxnSpLocks/>
              <a:stCxn id="1343" idx="3"/>
              <a:endCxn id="1341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2" name="直接连接符 1351">
              <a:extLst>
                <a:ext uri="{FF2B5EF4-FFF2-40B4-BE49-F238E27FC236}">
                  <a16:creationId xmlns:a16="http://schemas.microsoft.com/office/drawing/2014/main" id="{C875E0B0-E27B-3498-7DB0-7694244BBDA0}"/>
                </a:ext>
              </a:extLst>
            </p:cNvPr>
            <p:cNvCxnSpPr>
              <a:cxnSpLocks/>
              <a:stCxn id="1344" idx="2"/>
              <a:endCxn id="1341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3" name="直接连接符 1352">
              <a:extLst>
                <a:ext uri="{FF2B5EF4-FFF2-40B4-BE49-F238E27FC236}">
                  <a16:creationId xmlns:a16="http://schemas.microsoft.com/office/drawing/2014/main" id="{53C82069-2CAD-9403-D2FC-CFB1FAC401EE}"/>
                </a:ext>
              </a:extLst>
            </p:cNvPr>
            <p:cNvCxnSpPr>
              <a:cxnSpLocks/>
              <a:stCxn id="1345" idx="1"/>
              <a:endCxn id="1342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4" name="直接连接符 1353">
              <a:extLst>
                <a:ext uri="{FF2B5EF4-FFF2-40B4-BE49-F238E27FC236}">
                  <a16:creationId xmlns:a16="http://schemas.microsoft.com/office/drawing/2014/main" id="{D6418BAD-534A-D415-D342-CCAA74826C26}"/>
                </a:ext>
              </a:extLst>
            </p:cNvPr>
            <p:cNvCxnSpPr>
              <a:cxnSpLocks/>
              <a:stCxn id="1345" idx="2"/>
              <a:endCxn id="1343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5" name="直接连接符 1354">
              <a:extLst>
                <a:ext uri="{FF2B5EF4-FFF2-40B4-BE49-F238E27FC236}">
                  <a16:creationId xmlns:a16="http://schemas.microsoft.com/office/drawing/2014/main" id="{7AD71A86-F0CC-11AA-8EAE-CFBED932E91C}"/>
                </a:ext>
              </a:extLst>
            </p:cNvPr>
            <p:cNvCxnSpPr>
              <a:cxnSpLocks/>
              <a:stCxn id="1346" idx="2"/>
              <a:endCxn id="1343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6" name="直接连接符 1355">
              <a:extLst>
                <a:ext uri="{FF2B5EF4-FFF2-40B4-BE49-F238E27FC236}">
                  <a16:creationId xmlns:a16="http://schemas.microsoft.com/office/drawing/2014/main" id="{38F2C8F4-49AC-79A9-D151-2262AD95FC26}"/>
                </a:ext>
              </a:extLst>
            </p:cNvPr>
            <p:cNvCxnSpPr>
              <a:cxnSpLocks/>
              <a:stCxn id="1346" idx="1"/>
              <a:endCxn id="1342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7" name="直接连接符 1356">
              <a:extLst>
                <a:ext uri="{FF2B5EF4-FFF2-40B4-BE49-F238E27FC236}">
                  <a16:creationId xmlns:a16="http://schemas.microsoft.com/office/drawing/2014/main" id="{DB1C3AF9-85BC-3FEF-0ADD-C778BB55FFCA}"/>
                </a:ext>
              </a:extLst>
            </p:cNvPr>
            <p:cNvCxnSpPr>
              <a:cxnSpLocks/>
              <a:stCxn id="1345" idx="3"/>
              <a:endCxn id="1344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8" name="直接连接符 1357">
              <a:extLst>
                <a:ext uri="{FF2B5EF4-FFF2-40B4-BE49-F238E27FC236}">
                  <a16:creationId xmlns:a16="http://schemas.microsoft.com/office/drawing/2014/main" id="{4E518518-7FC9-1262-12C4-73349D3249EC}"/>
                </a:ext>
              </a:extLst>
            </p:cNvPr>
            <p:cNvCxnSpPr>
              <a:cxnSpLocks/>
              <a:stCxn id="1346" idx="3"/>
              <a:endCxn id="1344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59" name="组合 1358">
            <a:extLst>
              <a:ext uri="{FF2B5EF4-FFF2-40B4-BE49-F238E27FC236}">
                <a16:creationId xmlns:a16="http://schemas.microsoft.com/office/drawing/2014/main" id="{0617D325-D546-52F6-C444-74E2716DFE4A}"/>
              </a:ext>
            </a:extLst>
          </p:cNvPr>
          <p:cNvGrpSpPr/>
          <p:nvPr/>
        </p:nvGrpSpPr>
        <p:grpSpPr>
          <a:xfrm flipH="1">
            <a:off x="4919967" y="2635062"/>
            <a:ext cx="450716" cy="387794"/>
            <a:chOff x="2435511" y="1041160"/>
            <a:chExt cx="3103508" cy="2801596"/>
          </a:xfrm>
        </p:grpSpPr>
        <p:sp>
          <p:nvSpPr>
            <p:cNvPr id="1360" name="流程图: 接点 1359">
              <a:extLst>
                <a:ext uri="{FF2B5EF4-FFF2-40B4-BE49-F238E27FC236}">
                  <a16:creationId xmlns:a16="http://schemas.microsoft.com/office/drawing/2014/main" id="{098E4BDF-8017-53D9-6C8B-EDB6324AA09F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1" name="流程图: 接点 1360">
              <a:extLst>
                <a:ext uri="{FF2B5EF4-FFF2-40B4-BE49-F238E27FC236}">
                  <a16:creationId xmlns:a16="http://schemas.microsoft.com/office/drawing/2014/main" id="{A75945DE-0805-E3A4-C70C-A156F6975797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2" name="流程图: 接点 1361">
              <a:extLst>
                <a:ext uri="{FF2B5EF4-FFF2-40B4-BE49-F238E27FC236}">
                  <a16:creationId xmlns:a16="http://schemas.microsoft.com/office/drawing/2014/main" id="{77BE2DD7-DA5E-A015-7027-041920336D54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3" name="流程图: 接点 1362">
              <a:extLst>
                <a:ext uri="{FF2B5EF4-FFF2-40B4-BE49-F238E27FC236}">
                  <a16:creationId xmlns:a16="http://schemas.microsoft.com/office/drawing/2014/main" id="{325A7C18-47A6-94FB-F923-AEEBAEA2B2EA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4" name="流程图: 接点 1363">
              <a:extLst>
                <a:ext uri="{FF2B5EF4-FFF2-40B4-BE49-F238E27FC236}">
                  <a16:creationId xmlns:a16="http://schemas.microsoft.com/office/drawing/2014/main" id="{CD8F70C6-674A-9A3E-FAC3-AA017C171204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5" name="流程图: 接点 1364">
              <a:extLst>
                <a:ext uri="{FF2B5EF4-FFF2-40B4-BE49-F238E27FC236}">
                  <a16:creationId xmlns:a16="http://schemas.microsoft.com/office/drawing/2014/main" id="{0D3831CC-7FE0-AB31-1351-7E33C3B79167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66" name="流程图: 接点 1365">
              <a:extLst>
                <a:ext uri="{FF2B5EF4-FFF2-40B4-BE49-F238E27FC236}">
                  <a16:creationId xmlns:a16="http://schemas.microsoft.com/office/drawing/2014/main" id="{9DEC5AEC-9031-BC00-2564-89320C346A7F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367" name="直接连接符 1366">
              <a:extLst>
                <a:ext uri="{FF2B5EF4-FFF2-40B4-BE49-F238E27FC236}">
                  <a16:creationId xmlns:a16="http://schemas.microsoft.com/office/drawing/2014/main" id="{892C7A67-28E5-8147-7A7D-3242748BBC28}"/>
                </a:ext>
              </a:extLst>
            </p:cNvPr>
            <p:cNvCxnSpPr>
              <a:cxnSpLocks/>
              <a:stCxn id="1362" idx="2"/>
              <a:endCxn id="1360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8" name="直接连接符 1367">
              <a:extLst>
                <a:ext uri="{FF2B5EF4-FFF2-40B4-BE49-F238E27FC236}">
                  <a16:creationId xmlns:a16="http://schemas.microsoft.com/office/drawing/2014/main" id="{6EE839E6-B82F-E175-4703-2144F3277E4A}"/>
                </a:ext>
              </a:extLst>
            </p:cNvPr>
            <p:cNvCxnSpPr>
              <a:cxnSpLocks/>
              <a:stCxn id="1363" idx="1"/>
              <a:endCxn id="1360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9" name="直接连接符 1368">
              <a:extLst>
                <a:ext uri="{FF2B5EF4-FFF2-40B4-BE49-F238E27FC236}">
                  <a16:creationId xmlns:a16="http://schemas.microsoft.com/office/drawing/2014/main" id="{9B39F1B7-811A-75DB-EAEE-AE5463B6DD53}"/>
                </a:ext>
              </a:extLst>
            </p:cNvPr>
            <p:cNvCxnSpPr>
              <a:cxnSpLocks/>
              <a:stCxn id="1364" idx="1"/>
              <a:endCxn id="1360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0" name="直接连接符 1369">
              <a:extLst>
                <a:ext uri="{FF2B5EF4-FFF2-40B4-BE49-F238E27FC236}">
                  <a16:creationId xmlns:a16="http://schemas.microsoft.com/office/drawing/2014/main" id="{2E6B596D-65FC-AAFC-5AB3-2F2D5CBBA80A}"/>
                </a:ext>
              </a:extLst>
            </p:cNvPr>
            <p:cNvCxnSpPr>
              <a:cxnSpLocks/>
              <a:stCxn id="1362" idx="3"/>
              <a:endCxn id="1361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直接连接符 1370">
              <a:extLst>
                <a:ext uri="{FF2B5EF4-FFF2-40B4-BE49-F238E27FC236}">
                  <a16:creationId xmlns:a16="http://schemas.microsoft.com/office/drawing/2014/main" id="{7A112DCE-67C8-6153-CD8C-6A9C83C32F42}"/>
                </a:ext>
              </a:extLst>
            </p:cNvPr>
            <p:cNvCxnSpPr>
              <a:cxnSpLocks/>
              <a:stCxn id="1363" idx="3"/>
              <a:endCxn id="1361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2" name="直接连接符 1371">
              <a:extLst>
                <a:ext uri="{FF2B5EF4-FFF2-40B4-BE49-F238E27FC236}">
                  <a16:creationId xmlns:a16="http://schemas.microsoft.com/office/drawing/2014/main" id="{A78F2354-FFD0-030C-4584-D4E4307F9D29}"/>
                </a:ext>
              </a:extLst>
            </p:cNvPr>
            <p:cNvCxnSpPr>
              <a:cxnSpLocks/>
              <a:stCxn id="1364" idx="2"/>
              <a:endCxn id="1361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3" name="直接连接符 1372">
              <a:extLst>
                <a:ext uri="{FF2B5EF4-FFF2-40B4-BE49-F238E27FC236}">
                  <a16:creationId xmlns:a16="http://schemas.microsoft.com/office/drawing/2014/main" id="{0C8D98F2-0446-A368-A40D-F07004D46269}"/>
                </a:ext>
              </a:extLst>
            </p:cNvPr>
            <p:cNvCxnSpPr>
              <a:cxnSpLocks/>
              <a:stCxn id="1365" idx="1"/>
              <a:endCxn id="1362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4" name="直接连接符 1373">
              <a:extLst>
                <a:ext uri="{FF2B5EF4-FFF2-40B4-BE49-F238E27FC236}">
                  <a16:creationId xmlns:a16="http://schemas.microsoft.com/office/drawing/2014/main" id="{505FFFAE-D3E1-7F19-12E2-4B0B4149140E}"/>
                </a:ext>
              </a:extLst>
            </p:cNvPr>
            <p:cNvCxnSpPr>
              <a:cxnSpLocks/>
              <a:stCxn id="1365" idx="2"/>
              <a:endCxn id="1363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5" name="直接连接符 1374">
              <a:extLst>
                <a:ext uri="{FF2B5EF4-FFF2-40B4-BE49-F238E27FC236}">
                  <a16:creationId xmlns:a16="http://schemas.microsoft.com/office/drawing/2014/main" id="{EB533E6A-327E-B0D3-ECD1-EC4B4BCEE0EB}"/>
                </a:ext>
              </a:extLst>
            </p:cNvPr>
            <p:cNvCxnSpPr>
              <a:cxnSpLocks/>
              <a:stCxn id="1366" idx="2"/>
              <a:endCxn id="1363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6" name="直接连接符 1375">
              <a:extLst>
                <a:ext uri="{FF2B5EF4-FFF2-40B4-BE49-F238E27FC236}">
                  <a16:creationId xmlns:a16="http://schemas.microsoft.com/office/drawing/2014/main" id="{8C788562-603D-6D15-7B4A-0D2CA7177580}"/>
                </a:ext>
              </a:extLst>
            </p:cNvPr>
            <p:cNvCxnSpPr>
              <a:cxnSpLocks/>
              <a:stCxn id="1366" idx="1"/>
              <a:endCxn id="1362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7" name="直接连接符 1376">
              <a:extLst>
                <a:ext uri="{FF2B5EF4-FFF2-40B4-BE49-F238E27FC236}">
                  <a16:creationId xmlns:a16="http://schemas.microsoft.com/office/drawing/2014/main" id="{CD31FEF2-FCAF-F8C2-D204-288F0EBB961F}"/>
                </a:ext>
              </a:extLst>
            </p:cNvPr>
            <p:cNvCxnSpPr>
              <a:cxnSpLocks/>
              <a:stCxn id="1365" idx="3"/>
              <a:endCxn id="1364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8" name="直接连接符 1377">
              <a:extLst>
                <a:ext uri="{FF2B5EF4-FFF2-40B4-BE49-F238E27FC236}">
                  <a16:creationId xmlns:a16="http://schemas.microsoft.com/office/drawing/2014/main" id="{66EA1002-67B6-B269-14E2-F39F7D532CB3}"/>
                </a:ext>
              </a:extLst>
            </p:cNvPr>
            <p:cNvCxnSpPr>
              <a:cxnSpLocks/>
              <a:stCxn id="1366" idx="3"/>
              <a:endCxn id="1364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9" name="组合 1378">
            <a:extLst>
              <a:ext uri="{FF2B5EF4-FFF2-40B4-BE49-F238E27FC236}">
                <a16:creationId xmlns:a16="http://schemas.microsoft.com/office/drawing/2014/main" id="{C5AFF72A-0950-DF5D-8886-104A6764361E}"/>
              </a:ext>
            </a:extLst>
          </p:cNvPr>
          <p:cNvGrpSpPr/>
          <p:nvPr/>
        </p:nvGrpSpPr>
        <p:grpSpPr>
          <a:xfrm flipH="1">
            <a:off x="8487623" y="2043217"/>
            <a:ext cx="450716" cy="387794"/>
            <a:chOff x="2435511" y="1041160"/>
            <a:chExt cx="3103508" cy="2801596"/>
          </a:xfrm>
        </p:grpSpPr>
        <p:sp>
          <p:nvSpPr>
            <p:cNvPr id="1380" name="流程图: 接点 1379">
              <a:extLst>
                <a:ext uri="{FF2B5EF4-FFF2-40B4-BE49-F238E27FC236}">
                  <a16:creationId xmlns:a16="http://schemas.microsoft.com/office/drawing/2014/main" id="{4AE47F59-0751-4BE8-1F46-6781C8D39131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1" name="流程图: 接点 1380">
              <a:extLst>
                <a:ext uri="{FF2B5EF4-FFF2-40B4-BE49-F238E27FC236}">
                  <a16:creationId xmlns:a16="http://schemas.microsoft.com/office/drawing/2014/main" id="{74C02C1E-1624-9C71-367A-EC7E3EBAD633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2" name="流程图: 接点 1381">
              <a:extLst>
                <a:ext uri="{FF2B5EF4-FFF2-40B4-BE49-F238E27FC236}">
                  <a16:creationId xmlns:a16="http://schemas.microsoft.com/office/drawing/2014/main" id="{CF4B8CF5-3B23-240E-A2B1-5DA4B2FC48C1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3" name="流程图: 接点 1382">
              <a:extLst>
                <a:ext uri="{FF2B5EF4-FFF2-40B4-BE49-F238E27FC236}">
                  <a16:creationId xmlns:a16="http://schemas.microsoft.com/office/drawing/2014/main" id="{F90D0523-E6F1-9739-B577-CFEE603F3563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4" name="流程图: 接点 1383">
              <a:extLst>
                <a:ext uri="{FF2B5EF4-FFF2-40B4-BE49-F238E27FC236}">
                  <a16:creationId xmlns:a16="http://schemas.microsoft.com/office/drawing/2014/main" id="{C6499D70-420D-1D1E-694C-17E578054AA2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5" name="流程图: 接点 1384">
              <a:extLst>
                <a:ext uri="{FF2B5EF4-FFF2-40B4-BE49-F238E27FC236}">
                  <a16:creationId xmlns:a16="http://schemas.microsoft.com/office/drawing/2014/main" id="{EDB74A71-32B0-B4CB-DC7F-5C7C5D5344BC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386" name="流程图: 接点 1385">
              <a:extLst>
                <a:ext uri="{FF2B5EF4-FFF2-40B4-BE49-F238E27FC236}">
                  <a16:creationId xmlns:a16="http://schemas.microsoft.com/office/drawing/2014/main" id="{8C48E4A4-6FA0-7051-C61B-A09A6EF0C95D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387" name="直接连接符 1386">
              <a:extLst>
                <a:ext uri="{FF2B5EF4-FFF2-40B4-BE49-F238E27FC236}">
                  <a16:creationId xmlns:a16="http://schemas.microsoft.com/office/drawing/2014/main" id="{A192BC31-F9DD-171D-E6BD-F7FBDF3C8265}"/>
                </a:ext>
              </a:extLst>
            </p:cNvPr>
            <p:cNvCxnSpPr>
              <a:cxnSpLocks/>
              <a:stCxn id="1382" idx="2"/>
              <a:endCxn id="1380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8" name="直接连接符 1387">
              <a:extLst>
                <a:ext uri="{FF2B5EF4-FFF2-40B4-BE49-F238E27FC236}">
                  <a16:creationId xmlns:a16="http://schemas.microsoft.com/office/drawing/2014/main" id="{AB84BEED-B271-7F51-5B55-F95F70A702F0}"/>
                </a:ext>
              </a:extLst>
            </p:cNvPr>
            <p:cNvCxnSpPr>
              <a:cxnSpLocks/>
              <a:stCxn id="1383" idx="1"/>
              <a:endCxn id="1380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9" name="直接连接符 1388">
              <a:extLst>
                <a:ext uri="{FF2B5EF4-FFF2-40B4-BE49-F238E27FC236}">
                  <a16:creationId xmlns:a16="http://schemas.microsoft.com/office/drawing/2014/main" id="{8FF896AB-1468-5E9B-8E85-D87E58B076BA}"/>
                </a:ext>
              </a:extLst>
            </p:cNvPr>
            <p:cNvCxnSpPr>
              <a:cxnSpLocks/>
              <a:stCxn id="1384" idx="1"/>
              <a:endCxn id="1380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0" name="直接连接符 1389">
              <a:extLst>
                <a:ext uri="{FF2B5EF4-FFF2-40B4-BE49-F238E27FC236}">
                  <a16:creationId xmlns:a16="http://schemas.microsoft.com/office/drawing/2014/main" id="{BFCF2CA9-B97A-403D-C889-49BEF9A8DE09}"/>
                </a:ext>
              </a:extLst>
            </p:cNvPr>
            <p:cNvCxnSpPr>
              <a:cxnSpLocks/>
              <a:stCxn id="1382" idx="3"/>
              <a:endCxn id="1381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1" name="直接连接符 1390">
              <a:extLst>
                <a:ext uri="{FF2B5EF4-FFF2-40B4-BE49-F238E27FC236}">
                  <a16:creationId xmlns:a16="http://schemas.microsoft.com/office/drawing/2014/main" id="{243B051D-239F-BAAA-CEAF-5BA16694FD55}"/>
                </a:ext>
              </a:extLst>
            </p:cNvPr>
            <p:cNvCxnSpPr>
              <a:cxnSpLocks/>
              <a:stCxn id="1383" idx="3"/>
              <a:endCxn id="1381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2" name="直接连接符 1391">
              <a:extLst>
                <a:ext uri="{FF2B5EF4-FFF2-40B4-BE49-F238E27FC236}">
                  <a16:creationId xmlns:a16="http://schemas.microsoft.com/office/drawing/2014/main" id="{DE70DC97-6E3E-6F1E-48A2-B1E6FE1BD8B1}"/>
                </a:ext>
              </a:extLst>
            </p:cNvPr>
            <p:cNvCxnSpPr>
              <a:cxnSpLocks/>
              <a:stCxn id="1384" idx="2"/>
              <a:endCxn id="1381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3" name="直接连接符 1392">
              <a:extLst>
                <a:ext uri="{FF2B5EF4-FFF2-40B4-BE49-F238E27FC236}">
                  <a16:creationId xmlns:a16="http://schemas.microsoft.com/office/drawing/2014/main" id="{95ACB38A-B743-EE32-7353-FE13F0727C1A}"/>
                </a:ext>
              </a:extLst>
            </p:cNvPr>
            <p:cNvCxnSpPr>
              <a:cxnSpLocks/>
              <a:stCxn id="1385" idx="1"/>
              <a:endCxn id="1382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4" name="直接连接符 1393">
              <a:extLst>
                <a:ext uri="{FF2B5EF4-FFF2-40B4-BE49-F238E27FC236}">
                  <a16:creationId xmlns:a16="http://schemas.microsoft.com/office/drawing/2014/main" id="{1C268F0F-BA22-91F0-339F-A087A8A9F7EC}"/>
                </a:ext>
              </a:extLst>
            </p:cNvPr>
            <p:cNvCxnSpPr>
              <a:cxnSpLocks/>
              <a:stCxn id="1385" idx="2"/>
              <a:endCxn id="1383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直接连接符 1394">
              <a:extLst>
                <a:ext uri="{FF2B5EF4-FFF2-40B4-BE49-F238E27FC236}">
                  <a16:creationId xmlns:a16="http://schemas.microsoft.com/office/drawing/2014/main" id="{9F47EDC9-16AF-E6C7-0483-1386C0CA8252}"/>
                </a:ext>
              </a:extLst>
            </p:cNvPr>
            <p:cNvCxnSpPr>
              <a:cxnSpLocks/>
              <a:stCxn id="1386" idx="2"/>
              <a:endCxn id="1383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6" name="直接连接符 1395">
              <a:extLst>
                <a:ext uri="{FF2B5EF4-FFF2-40B4-BE49-F238E27FC236}">
                  <a16:creationId xmlns:a16="http://schemas.microsoft.com/office/drawing/2014/main" id="{C6F16F54-CEAD-3B05-A4B2-996ACED6A11C}"/>
                </a:ext>
              </a:extLst>
            </p:cNvPr>
            <p:cNvCxnSpPr>
              <a:cxnSpLocks/>
              <a:stCxn id="1386" idx="1"/>
              <a:endCxn id="1382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7" name="直接连接符 1396">
              <a:extLst>
                <a:ext uri="{FF2B5EF4-FFF2-40B4-BE49-F238E27FC236}">
                  <a16:creationId xmlns:a16="http://schemas.microsoft.com/office/drawing/2014/main" id="{17EBE5F4-D048-C353-DBDA-57BC1332AFC3}"/>
                </a:ext>
              </a:extLst>
            </p:cNvPr>
            <p:cNvCxnSpPr>
              <a:cxnSpLocks/>
              <a:stCxn id="1385" idx="3"/>
              <a:endCxn id="1384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8" name="直接连接符 1397">
              <a:extLst>
                <a:ext uri="{FF2B5EF4-FFF2-40B4-BE49-F238E27FC236}">
                  <a16:creationId xmlns:a16="http://schemas.microsoft.com/office/drawing/2014/main" id="{3C2EA616-88BB-9988-AD1A-40BAA876A18C}"/>
                </a:ext>
              </a:extLst>
            </p:cNvPr>
            <p:cNvCxnSpPr>
              <a:cxnSpLocks/>
              <a:stCxn id="1386" idx="3"/>
              <a:endCxn id="1384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05" name="连接符: 肘形 1404">
            <a:extLst>
              <a:ext uri="{FF2B5EF4-FFF2-40B4-BE49-F238E27FC236}">
                <a16:creationId xmlns:a16="http://schemas.microsoft.com/office/drawing/2014/main" id="{EDCDFDE7-02E7-E3EC-26A9-8B1A7FF2F2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49211" y="1599711"/>
            <a:ext cx="2980432" cy="1416505"/>
          </a:xfrm>
          <a:prstGeom prst="bentConnector3">
            <a:avLst>
              <a:gd name="adj1" fmla="val 100038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连接符: 肘形 1414">
            <a:extLst>
              <a:ext uri="{FF2B5EF4-FFF2-40B4-BE49-F238E27FC236}">
                <a16:creationId xmlns:a16="http://schemas.microsoft.com/office/drawing/2014/main" id="{B7531C95-4EE6-1CBD-68AA-08027991A896}"/>
              </a:ext>
            </a:extLst>
          </p:cNvPr>
          <p:cNvCxnSpPr>
            <a:cxnSpLocks/>
          </p:cNvCxnSpPr>
          <p:nvPr/>
        </p:nvCxnSpPr>
        <p:spPr>
          <a:xfrm>
            <a:off x="6395519" y="1558296"/>
            <a:ext cx="3117669" cy="1453075"/>
          </a:xfrm>
          <a:prstGeom prst="bentConnector3">
            <a:avLst>
              <a:gd name="adj1" fmla="val 9997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0" name="直接箭头连接符 1419">
            <a:extLst>
              <a:ext uri="{FF2B5EF4-FFF2-40B4-BE49-F238E27FC236}">
                <a16:creationId xmlns:a16="http://schemas.microsoft.com/office/drawing/2014/main" id="{FF31FE8C-828C-03E8-270E-3060C64500A5}"/>
              </a:ext>
            </a:extLst>
          </p:cNvPr>
          <p:cNvCxnSpPr>
            <a:cxnSpLocks/>
          </p:cNvCxnSpPr>
          <p:nvPr/>
        </p:nvCxnSpPr>
        <p:spPr>
          <a:xfrm>
            <a:off x="5934509" y="2593530"/>
            <a:ext cx="0" cy="4454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5" name="组合 1424">
            <a:extLst>
              <a:ext uri="{FF2B5EF4-FFF2-40B4-BE49-F238E27FC236}">
                <a16:creationId xmlns:a16="http://schemas.microsoft.com/office/drawing/2014/main" id="{B7707B19-9BBA-E7E6-58C6-AF379F3EE65F}"/>
              </a:ext>
            </a:extLst>
          </p:cNvPr>
          <p:cNvGrpSpPr/>
          <p:nvPr/>
        </p:nvGrpSpPr>
        <p:grpSpPr>
          <a:xfrm flipH="1">
            <a:off x="2526581" y="1088048"/>
            <a:ext cx="450716" cy="387794"/>
            <a:chOff x="2435511" y="1041160"/>
            <a:chExt cx="3103508" cy="2801596"/>
          </a:xfrm>
          <a:solidFill>
            <a:srgbClr val="FF0000"/>
          </a:solidFill>
        </p:grpSpPr>
        <p:sp>
          <p:nvSpPr>
            <p:cNvPr id="1426" name="流程图: 接点 1425">
              <a:extLst>
                <a:ext uri="{FF2B5EF4-FFF2-40B4-BE49-F238E27FC236}">
                  <a16:creationId xmlns:a16="http://schemas.microsoft.com/office/drawing/2014/main" id="{42E57393-3145-44FB-79EC-1B52EF783E6D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27" name="流程图: 接点 1426">
              <a:extLst>
                <a:ext uri="{FF2B5EF4-FFF2-40B4-BE49-F238E27FC236}">
                  <a16:creationId xmlns:a16="http://schemas.microsoft.com/office/drawing/2014/main" id="{A8E5B630-902F-5D44-1680-9D654A477EE1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28" name="流程图: 接点 1427">
              <a:extLst>
                <a:ext uri="{FF2B5EF4-FFF2-40B4-BE49-F238E27FC236}">
                  <a16:creationId xmlns:a16="http://schemas.microsoft.com/office/drawing/2014/main" id="{0E44E469-BDF9-BA81-3032-3D000EBF2511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29" name="流程图: 接点 1428">
              <a:extLst>
                <a:ext uri="{FF2B5EF4-FFF2-40B4-BE49-F238E27FC236}">
                  <a16:creationId xmlns:a16="http://schemas.microsoft.com/office/drawing/2014/main" id="{6C10C283-8731-288E-4F4D-B5CA2F6A2576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30" name="流程图: 接点 1429">
              <a:extLst>
                <a:ext uri="{FF2B5EF4-FFF2-40B4-BE49-F238E27FC236}">
                  <a16:creationId xmlns:a16="http://schemas.microsoft.com/office/drawing/2014/main" id="{1B8B355D-BEBD-FF57-95EF-F39E182B0A89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31" name="流程图: 接点 1430">
              <a:extLst>
                <a:ext uri="{FF2B5EF4-FFF2-40B4-BE49-F238E27FC236}">
                  <a16:creationId xmlns:a16="http://schemas.microsoft.com/office/drawing/2014/main" id="{C9306E82-16AF-5C58-C4FC-AEB0F4150B40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32" name="流程图: 接点 1431">
              <a:extLst>
                <a:ext uri="{FF2B5EF4-FFF2-40B4-BE49-F238E27FC236}">
                  <a16:creationId xmlns:a16="http://schemas.microsoft.com/office/drawing/2014/main" id="{23CAD10E-4DDB-2EB2-0CCD-A3752FA48A73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433" name="直接连接符 1432">
              <a:extLst>
                <a:ext uri="{FF2B5EF4-FFF2-40B4-BE49-F238E27FC236}">
                  <a16:creationId xmlns:a16="http://schemas.microsoft.com/office/drawing/2014/main" id="{AB397D45-3789-6DCE-CD62-BED834755415}"/>
                </a:ext>
              </a:extLst>
            </p:cNvPr>
            <p:cNvCxnSpPr>
              <a:cxnSpLocks/>
              <a:stCxn id="1428" idx="2"/>
              <a:endCxn id="1426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4" name="直接连接符 1433">
              <a:extLst>
                <a:ext uri="{FF2B5EF4-FFF2-40B4-BE49-F238E27FC236}">
                  <a16:creationId xmlns:a16="http://schemas.microsoft.com/office/drawing/2014/main" id="{EF69C887-408B-45E3-FCB9-F3DE1509EE95}"/>
                </a:ext>
              </a:extLst>
            </p:cNvPr>
            <p:cNvCxnSpPr>
              <a:cxnSpLocks/>
              <a:stCxn id="1429" idx="1"/>
              <a:endCxn id="1426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5" name="直接连接符 1434">
              <a:extLst>
                <a:ext uri="{FF2B5EF4-FFF2-40B4-BE49-F238E27FC236}">
                  <a16:creationId xmlns:a16="http://schemas.microsoft.com/office/drawing/2014/main" id="{D16CCDB8-FB7A-D197-74DE-1F512B5E7DD3}"/>
                </a:ext>
              </a:extLst>
            </p:cNvPr>
            <p:cNvCxnSpPr>
              <a:cxnSpLocks/>
              <a:stCxn id="1430" idx="1"/>
              <a:endCxn id="1426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6" name="直接连接符 1435">
              <a:extLst>
                <a:ext uri="{FF2B5EF4-FFF2-40B4-BE49-F238E27FC236}">
                  <a16:creationId xmlns:a16="http://schemas.microsoft.com/office/drawing/2014/main" id="{A2394D8D-0B30-B6BC-F0D3-8EFEAFA08BD0}"/>
                </a:ext>
              </a:extLst>
            </p:cNvPr>
            <p:cNvCxnSpPr>
              <a:cxnSpLocks/>
              <a:stCxn id="1428" idx="3"/>
              <a:endCxn id="1427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7" name="直接连接符 1436">
              <a:extLst>
                <a:ext uri="{FF2B5EF4-FFF2-40B4-BE49-F238E27FC236}">
                  <a16:creationId xmlns:a16="http://schemas.microsoft.com/office/drawing/2014/main" id="{17E46170-11DD-7360-3475-C31A6ACA0D97}"/>
                </a:ext>
              </a:extLst>
            </p:cNvPr>
            <p:cNvCxnSpPr>
              <a:cxnSpLocks/>
              <a:stCxn id="1429" idx="3"/>
              <a:endCxn id="1427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直接连接符 1437">
              <a:extLst>
                <a:ext uri="{FF2B5EF4-FFF2-40B4-BE49-F238E27FC236}">
                  <a16:creationId xmlns:a16="http://schemas.microsoft.com/office/drawing/2014/main" id="{477D6705-38D9-FC0E-E6D0-04B197787D03}"/>
                </a:ext>
              </a:extLst>
            </p:cNvPr>
            <p:cNvCxnSpPr>
              <a:cxnSpLocks/>
              <a:stCxn id="1430" idx="2"/>
              <a:endCxn id="1427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直接连接符 1438">
              <a:extLst>
                <a:ext uri="{FF2B5EF4-FFF2-40B4-BE49-F238E27FC236}">
                  <a16:creationId xmlns:a16="http://schemas.microsoft.com/office/drawing/2014/main" id="{1AF17CF7-F39E-533A-6670-1FB69A0EAC98}"/>
                </a:ext>
              </a:extLst>
            </p:cNvPr>
            <p:cNvCxnSpPr>
              <a:cxnSpLocks/>
              <a:stCxn id="1431" idx="1"/>
              <a:endCxn id="1428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直接连接符 1439">
              <a:extLst>
                <a:ext uri="{FF2B5EF4-FFF2-40B4-BE49-F238E27FC236}">
                  <a16:creationId xmlns:a16="http://schemas.microsoft.com/office/drawing/2014/main" id="{70D6297A-2ACE-6460-8238-F2CCF1E1FF6A}"/>
                </a:ext>
              </a:extLst>
            </p:cNvPr>
            <p:cNvCxnSpPr>
              <a:cxnSpLocks/>
              <a:stCxn id="1431" idx="2"/>
              <a:endCxn id="1429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直接连接符 1440">
              <a:extLst>
                <a:ext uri="{FF2B5EF4-FFF2-40B4-BE49-F238E27FC236}">
                  <a16:creationId xmlns:a16="http://schemas.microsoft.com/office/drawing/2014/main" id="{06C0CB87-B934-C9C0-4CD9-462C60104063}"/>
                </a:ext>
              </a:extLst>
            </p:cNvPr>
            <p:cNvCxnSpPr>
              <a:cxnSpLocks/>
              <a:stCxn id="1432" idx="2"/>
              <a:endCxn id="1429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直接连接符 1441">
              <a:extLst>
                <a:ext uri="{FF2B5EF4-FFF2-40B4-BE49-F238E27FC236}">
                  <a16:creationId xmlns:a16="http://schemas.microsoft.com/office/drawing/2014/main" id="{0B660AEE-3469-2ECC-4837-98D23CE7348E}"/>
                </a:ext>
              </a:extLst>
            </p:cNvPr>
            <p:cNvCxnSpPr>
              <a:cxnSpLocks/>
              <a:stCxn id="1432" idx="1"/>
              <a:endCxn id="1428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直接连接符 1442">
              <a:extLst>
                <a:ext uri="{FF2B5EF4-FFF2-40B4-BE49-F238E27FC236}">
                  <a16:creationId xmlns:a16="http://schemas.microsoft.com/office/drawing/2014/main" id="{DE181A92-CCFC-9E27-86A9-3F66D6854229}"/>
                </a:ext>
              </a:extLst>
            </p:cNvPr>
            <p:cNvCxnSpPr>
              <a:cxnSpLocks/>
              <a:stCxn id="1431" idx="3"/>
              <a:endCxn id="1430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4" name="直接连接符 1443">
              <a:extLst>
                <a:ext uri="{FF2B5EF4-FFF2-40B4-BE49-F238E27FC236}">
                  <a16:creationId xmlns:a16="http://schemas.microsoft.com/office/drawing/2014/main" id="{7C55615E-2310-A279-0C9A-37C3BDC26DD2}"/>
                </a:ext>
              </a:extLst>
            </p:cNvPr>
            <p:cNvCxnSpPr>
              <a:cxnSpLocks/>
              <a:stCxn id="1432" idx="3"/>
              <a:endCxn id="1430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45" name="组合 1444">
            <a:extLst>
              <a:ext uri="{FF2B5EF4-FFF2-40B4-BE49-F238E27FC236}">
                <a16:creationId xmlns:a16="http://schemas.microsoft.com/office/drawing/2014/main" id="{B92767E2-4E81-7641-1AD6-CC5E755E4B92}"/>
              </a:ext>
            </a:extLst>
          </p:cNvPr>
          <p:cNvGrpSpPr/>
          <p:nvPr/>
        </p:nvGrpSpPr>
        <p:grpSpPr>
          <a:xfrm flipH="1">
            <a:off x="6084520" y="2628423"/>
            <a:ext cx="450716" cy="387794"/>
            <a:chOff x="2435511" y="1041160"/>
            <a:chExt cx="3103508" cy="2801596"/>
          </a:xfrm>
          <a:solidFill>
            <a:srgbClr val="FF0000"/>
          </a:solidFill>
        </p:grpSpPr>
        <p:sp>
          <p:nvSpPr>
            <p:cNvPr id="1446" name="流程图: 接点 1445">
              <a:extLst>
                <a:ext uri="{FF2B5EF4-FFF2-40B4-BE49-F238E27FC236}">
                  <a16:creationId xmlns:a16="http://schemas.microsoft.com/office/drawing/2014/main" id="{6591D90F-B28E-CE0E-50D1-0624563BB700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47" name="流程图: 接点 1446">
              <a:extLst>
                <a:ext uri="{FF2B5EF4-FFF2-40B4-BE49-F238E27FC236}">
                  <a16:creationId xmlns:a16="http://schemas.microsoft.com/office/drawing/2014/main" id="{B56D83E4-504D-37B9-BD49-0363A578629A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48" name="流程图: 接点 1447">
              <a:extLst>
                <a:ext uri="{FF2B5EF4-FFF2-40B4-BE49-F238E27FC236}">
                  <a16:creationId xmlns:a16="http://schemas.microsoft.com/office/drawing/2014/main" id="{11454B51-3A47-BB1B-85AD-28AD80A64EC7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49" name="流程图: 接点 1448">
              <a:extLst>
                <a:ext uri="{FF2B5EF4-FFF2-40B4-BE49-F238E27FC236}">
                  <a16:creationId xmlns:a16="http://schemas.microsoft.com/office/drawing/2014/main" id="{F09A4CF5-72DB-F99C-CCC7-9D26E276E336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50" name="流程图: 接点 1449">
              <a:extLst>
                <a:ext uri="{FF2B5EF4-FFF2-40B4-BE49-F238E27FC236}">
                  <a16:creationId xmlns:a16="http://schemas.microsoft.com/office/drawing/2014/main" id="{6FE74301-DBC8-5751-7813-04AE7BDB86DC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51" name="流程图: 接点 1450">
              <a:extLst>
                <a:ext uri="{FF2B5EF4-FFF2-40B4-BE49-F238E27FC236}">
                  <a16:creationId xmlns:a16="http://schemas.microsoft.com/office/drawing/2014/main" id="{13A8867E-55E2-7D0E-C44C-903F4D0C2475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52" name="流程图: 接点 1451">
              <a:extLst>
                <a:ext uri="{FF2B5EF4-FFF2-40B4-BE49-F238E27FC236}">
                  <a16:creationId xmlns:a16="http://schemas.microsoft.com/office/drawing/2014/main" id="{FB01FE1A-9FE1-B8BB-7BB7-BF5BF75CBA29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453" name="直接连接符 1452">
              <a:extLst>
                <a:ext uri="{FF2B5EF4-FFF2-40B4-BE49-F238E27FC236}">
                  <a16:creationId xmlns:a16="http://schemas.microsoft.com/office/drawing/2014/main" id="{F523F2B6-73CC-7937-AE61-1DF9EAD45D29}"/>
                </a:ext>
              </a:extLst>
            </p:cNvPr>
            <p:cNvCxnSpPr>
              <a:cxnSpLocks/>
              <a:stCxn id="1448" idx="2"/>
              <a:endCxn id="1446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4" name="直接连接符 1453">
              <a:extLst>
                <a:ext uri="{FF2B5EF4-FFF2-40B4-BE49-F238E27FC236}">
                  <a16:creationId xmlns:a16="http://schemas.microsoft.com/office/drawing/2014/main" id="{7EC75A42-CE35-2926-7131-BFBAB5EDE737}"/>
                </a:ext>
              </a:extLst>
            </p:cNvPr>
            <p:cNvCxnSpPr>
              <a:cxnSpLocks/>
              <a:stCxn id="1449" idx="1"/>
              <a:endCxn id="1446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5" name="直接连接符 1454">
              <a:extLst>
                <a:ext uri="{FF2B5EF4-FFF2-40B4-BE49-F238E27FC236}">
                  <a16:creationId xmlns:a16="http://schemas.microsoft.com/office/drawing/2014/main" id="{45557434-C149-D54E-584C-1E38BC74D689}"/>
                </a:ext>
              </a:extLst>
            </p:cNvPr>
            <p:cNvCxnSpPr>
              <a:cxnSpLocks/>
              <a:stCxn id="1450" idx="1"/>
              <a:endCxn id="1446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6" name="直接连接符 1455">
              <a:extLst>
                <a:ext uri="{FF2B5EF4-FFF2-40B4-BE49-F238E27FC236}">
                  <a16:creationId xmlns:a16="http://schemas.microsoft.com/office/drawing/2014/main" id="{D1CFFF5B-E593-AC1B-4EE9-2991E07DD560}"/>
                </a:ext>
              </a:extLst>
            </p:cNvPr>
            <p:cNvCxnSpPr>
              <a:cxnSpLocks/>
              <a:stCxn id="1448" idx="3"/>
              <a:endCxn id="1447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7" name="直接连接符 1456">
              <a:extLst>
                <a:ext uri="{FF2B5EF4-FFF2-40B4-BE49-F238E27FC236}">
                  <a16:creationId xmlns:a16="http://schemas.microsoft.com/office/drawing/2014/main" id="{89A6DE88-E396-AC8D-26A5-1ECD67B26762}"/>
                </a:ext>
              </a:extLst>
            </p:cNvPr>
            <p:cNvCxnSpPr>
              <a:cxnSpLocks/>
              <a:stCxn id="1449" idx="3"/>
              <a:endCxn id="1447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8" name="直接连接符 1457">
              <a:extLst>
                <a:ext uri="{FF2B5EF4-FFF2-40B4-BE49-F238E27FC236}">
                  <a16:creationId xmlns:a16="http://schemas.microsoft.com/office/drawing/2014/main" id="{0FEDE3E4-415F-98CC-F84E-20B26042BBBF}"/>
                </a:ext>
              </a:extLst>
            </p:cNvPr>
            <p:cNvCxnSpPr>
              <a:cxnSpLocks/>
              <a:stCxn id="1450" idx="2"/>
              <a:endCxn id="1447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9" name="直接连接符 1458">
              <a:extLst>
                <a:ext uri="{FF2B5EF4-FFF2-40B4-BE49-F238E27FC236}">
                  <a16:creationId xmlns:a16="http://schemas.microsoft.com/office/drawing/2014/main" id="{326E676B-6568-B79A-BAB0-B6BF2E80DE81}"/>
                </a:ext>
              </a:extLst>
            </p:cNvPr>
            <p:cNvCxnSpPr>
              <a:cxnSpLocks/>
              <a:stCxn id="1451" idx="1"/>
              <a:endCxn id="1448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0" name="直接连接符 1459">
              <a:extLst>
                <a:ext uri="{FF2B5EF4-FFF2-40B4-BE49-F238E27FC236}">
                  <a16:creationId xmlns:a16="http://schemas.microsoft.com/office/drawing/2014/main" id="{6945B5D0-4805-A428-4A92-88E1BC60E555}"/>
                </a:ext>
              </a:extLst>
            </p:cNvPr>
            <p:cNvCxnSpPr>
              <a:cxnSpLocks/>
              <a:stCxn id="1451" idx="2"/>
              <a:endCxn id="1449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1" name="直接连接符 1460">
              <a:extLst>
                <a:ext uri="{FF2B5EF4-FFF2-40B4-BE49-F238E27FC236}">
                  <a16:creationId xmlns:a16="http://schemas.microsoft.com/office/drawing/2014/main" id="{F5EDFFBD-41D4-FE30-251B-68DD73DE8F67}"/>
                </a:ext>
              </a:extLst>
            </p:cNvPr>
            <p:cNvCxnSpPr>
              <a:cxnSpLocks/>
              <a:stCxn id="1452" idx="2"/>
              <a:endCxn id="1449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2" name="直接连接符 1461">
              <a:extLst>
                <a:ext uri="{FF2B5EF4-FFF2-40B4-BE49-F238E27FC236}">
                  <a16:creationId xmlns:a16="http://schemas.microsoft.com/office/drawing/2014/main" id="{06CCDD4E-43B1-25FF-4B99-5FC5ABFC12EC}"/>
                </a:ext>
              </a:extLst>
            </p:cNvPr>
            <p:cNvCxnSpPr>
              <a:cxnSpLocks/>
              <a:stCxn id="1452" idx="1"/>
              <a:endCxn id="1448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3" name="直接连接符 1462">
              <a:extLst>
                <a:ext uri="{FF2B5EF4-FFF2-40B4-BE49-F238E27FC236}">
                  <a16:creationId xmlns:a16="http://schemas.microsoft.com/office/drawing/2014/main" id="{F10C5C21-452B-17AA-FB4A-DB0B38C2829D}"/>
                </a:ext>
              </a:extLst>
            </p:cNvPr>
            <p:cNvCxnSpPr>
              <a:cxnSpLocks/>
              <a:stCxn id="1451" idx="3"/>
              <a:endCxn id="1450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4" name="直接连接符 1463">
              <a:extLst>
                <a:ext uri="{FF2B5EF4-FFF2-40B4-BE49-F238E27FC236}">
                  <a16:creationId xmlns:a16="http://schemas.microsoft.com/office/drawing/2014/main" id="{30B6EA0A-247F-2CE3-0AFC-B7AECE37B6D9}"/>
                </a:ext>
              </a:extLst>
            </p:cNvPr>
            <p:cNvCxnSpPr>
              <a:cxnSpLocks/>
              <a:stCxn id="1452" idx="3"/>
              <a:endCxn id="1450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5" name="组合 1464">
            <a:extLst>
              <a:ext uri="{FF2B5EF4-FFF2-40B4-BE49-F238E27FC236}">
                <a16:creationId xmlns:a16="http://schemas.microsoft.com/office/drawing/2014/main" id="{667D137B-B43A-D497-BD88-85FA7C710473}"/>
              </a:ext>
            </a:extLst>
          </p:cNvPr>
          <p:cNvGrpSpPr/>
          <p:nvPr/>
        </p:nvGrpSpPr>
        <p:grpSpPr>
          <a:xfrm flipH="1">
            <a:off x="8501988" y="1087130"/>
            <a:ext cx="450716" cy="387794"/>
            <a:chOff x="2435511" y="1041160"/>
            <a:chExt cx="3103508" cy="2801596"/>
          </a:xfrm>
          <a:solidFill>
            <a:srgbClr val="FF0000"/>
          </a:solidFill>
        </p:grpSpPr>
        <p:sp>
          <p:nvSpPr>
            <p:cNvPr id="1466" name="流程图: 接点 1465">
              <a:extLst>
                <a:ext uri="{FF2B5EF4-FFF2-40B4-BE49-F238E27FC236}">
                  <a16:creationId xmlns:a16="http://schemas.microsoft.com/office/drawing/2014/main" id="{CB389EAB-AFEB-A30A-6091-8F6D28A1A84C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67" name="流程图: 接点 1466">
              <a:extLst>
                <a:ext uri="{FF2B5EF4-FFF2-40B4-BE49-F238E27FC236}">
                  <a16:creationId xmlns:a16="http://schemas.microsoft.com/office/drawing/2014/main" id="{163622A1-8F60-BFF8-0481-F6EF8B0C834C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68" name="流程图: 接点 1467">
              <a:extLst>
                <a:ext uri="{FF2B5EF4-FFF2-40B4-BE49-F238E27FC236}">
                  <a16:creationId xmlns:a16="http://schemas.microsoft.com/office/drawing/2014/main" id="{51B09921-4AE8-10A9-B7D3-EF12952E2F2F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69" name="流程图: 接点 1468">
              <a:extLst>
                <a:ext uri="{FF2B5EF4-FFF2-40B4-BE49-F238E27FC236}">
                  <a16:creationId xmlns:a16="http://schemas.microsoft.com/office/drawing/2014/main" id="{34CF470D-E86D-89E9-042C-7F69A7D6EE11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70" name="流程图: 接点 1469">
              <a:extLst>
                <a:ext uri="{FF2B5EF4-FFF2-40B4-BE49-F238E27FC236}">
                  <a16:creationId xmlns:a16="http://schemas.microsoft.com/office/drawing/2014/main" id="{D510D3EF-4885-B052-08ED-D5F8FEF4B0B6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71" name="流程图: 接点 1470">
              <a:extLst>
                <a:ext uri="{FF2B5EF4-FFF2-40B4-BE49-F238E27FC236}">
                  <a16:creationId xmlns:a16="http://schemas.microsoft.com/office/drawing/2014/main" id="{E877FEC7-2038-D988-00C7-5A1CD94513C2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472" name="流程图: 接点 1471">
              <a:extLst>
                <a:ext uri="{FF2B5EF4-FFF2-40B4-BE49-F238E27FC236}">
                  <a16:creationId xmlns:a16="http://schemas.microsoft.com/office/drawing/2014/main" id="{2FA82176-6B3F-42DD-0B1B-57CDEB3F8420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473" name="直接连接符 1472">
              <a:extLst>
                <a:ext uri="{FF2B5EF4-FFF2-40B4-BE49-F238E27FC236}">
                  <a16:creationId xmlns:a16="http://schemas.microsoft.com/office/drawing/2014/main" id="{C469C551-2F60-39FA-CD2C-DA394669DAD0}"/>
                </a:ext>
              </a:extLst>
            </p:cNvPr>
            <p:cNvCxnSpPr>
              <a:cxnSpLocks/>
              <a:stCxn id="1468" idx="2"/>
              <a:endCxn id="1466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4" name="直接连接符 1473">
              <a:extLst>
                <a:ext uri="{FF2B5EF4-FFF2-40B4-BE49-F238E27FC236}">
                  <a16:creationId xmlns:a16="http://schemas.microsoft.com/office/drawing/2014/main" id="{069BA6A9-4EF3-787F-A0B1-FCDF683ECA39}"/>
                </a:ext>
              </a:extLst>
            </p:cNvPr>
            <p:cNvCxnSpPr>
              <a:cxnSpLocks/>
              <a:stCxn id="1469" idx="1"/>
              <a:endCxn id="1466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5" name="直接连接符 1474">
              <a:extLst>
                <a:ext uri="{FF2B5EF4-FFF2-40B4-BE49-F238E27FC236}">
                  <a16:creationId xmlns:a16="http://schemas.microsoft.com/office/drawing/2014/main" id="{1EEE8EA0-9081-26CE-D84D-6718358EAF6B}"/>
                </a:ext>
              </a:extLst>
            </p:cNvPr>
            <p:cNvCxnSpPr>
              <a:cxnSpLocks/>
              <a:stCxn id="1470" idx="1"/>
              <a:endCxn id="1466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6" name="直接连接符 1475">
              <a:extLst>
                <a:ext uri="{FF2B5EF4-FFF2-40B4-BE49-F238E27FC236}">
                  <a16:creationId xmlns:a16="http://schemas.microsoft.com/office/drawing/2014/main" id="{3C91102F-CBD1-E86A-A2D1-C94F2692EB3D}"/>
                </a:ext>
              </a:extLst>
            </p:cNvPr>
            <p:cNvCxnSpPr>
              <a:cxnSpLocks/>
              <a:stCxn id="1468" idx="3"/>
              <a:endCxn id="1467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7" name="直接连接符 1476">
              <a:extLst>
                <a:ext uri="{FF2B5EF4-FFF2-40B4-BE49-F238E27FC236}">
                  <a16:creationId xmlns:a16="http://schemas.microsoft.com/office/drawing/2014/main" id="{AB665046-DBB0-891C-9BB7-74DC0EA68996}"/>
                </a:ext>
              </a:extLst>
            </p:cNvPr>
            <p:cNvCxnSpPr>
              <a:cxnSpLocks/>
              <a:stCxn id="1469" idx="3"/>
              <a:endCxn id="1467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8" name="直接连接符 1477">
              <a:extLst>
                <a:ext uri="{FF2B5EF4-FFF2-40B4-BE49-F238E27FC236}">
                  <a16:creationId xmlns:a16="http://schemas.microsoft.com/office/drawing/2014/main" id="{7E0C776E-D56C-9414-093B-ED6173D7BAF1}"/>
                </a:ext>
              </a:extLst>
            </p:cNvPr>
            <p:cNvCxnSpPr>
              <a:cxnSpLocks/>
              <a:stCxn id="1470" idx="2"/>
              <a:endCxn id="1467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9" name="直接连接符 1478">
              <a:extLst>
                <a:ext uri="{FF2B5EF4-FFF2-40B4-BE49-F238E27FC236}">
                  <a16:creationId xmlns:a16="http://schemas.microsoft.com/office/drawing/2014/main" id="{09DE2DE2-D1C3-EF66-5722-8E51E87191E8}"/>
                </a:ext>
              </a:extLst>
            </p:cNvPr>
            <p:cNvCxnSpPr>
              <a:cxnSpLocks/>
              <a:stCxn id="1471" idx="1"/>
              <a:endCxn id="1468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0" name="直接连接符 1479">
              <a:extLst>
                <a:ext uri="{FF2B5EF4-FFF2-40B4-BE49-F238E27FC236}">
                  <a16:creationId xmlns:a16="http://schemas.microsoft.com/office/drawing/2014/main" id="{0F2A74F5-3663-3BF8-B837-C4A762DA91BD}"/>
                </a:ext>
              </a:extLst>
            </p:cNvPr>
            <p:cNvCxnSpPr>
              <a:cxnSpLocks/>
              <a:stCxn id="1471" idx="2"/>
              <a:endCxn id="1469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1" name="直接连接符 1480">
              <a:extLst>
                <a:ext uri="{FF2B5EF4-FFF2-40B4-BE49-F238E27FC236}">
                  <a16:creationId xmlns:a16="http://schemas.microsoft.com/office/drawing/2014/main" id="{89480A1C-AEA9-FA0A-6474-C7CB18815F89}"/>
                </a:ext>
              </a:extLst>
            </p:cNvPr>
            <p:cNvCxnSpPr>
              <a:cxnSpLocks/>
              <a:stCxn id="1472" idx="2"/>
              <a:endCxn id="1469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2" name="直接连接符 1481">
              <a:extLst>
                <a:ext uri="{FF2B5EF4-FFF2-40B4-BE49-F238E27FC236}">
                  <a16:creationId xmlns:a16="http://schemas.microsoft.com/office/drawing/2014/main" id="{FD2413B5-572B-BD79-DC31-BAE1C3A5CFD8}"/>
                </a:ext>
              </a:extLst>
            </p:cNvPr>
            <p:cNvCxnSpPr>
              <a:cxnSpLocks/>
              <a:stCxn id="1472" idx="1"/>
              <a:endCxn id="1468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3" name="直接连接符 1482">
              <a:extLst>
                <a:ext uri="{FF2B5EF4-FFF2-40B4-BE49-F238E27FC236}">
                  <a16:creationId xmlns:a16="http://schemas.microsoft.com/office/drawing/2014/main" id="{9B949C86-05B4-48EB-A90C-7FDFBFE1E86A}"/>
                </a:ext>
              </a:extLst>
            </p:cNvPr>
            <p:cNvCxnSpPr>
              <a:cxnSpLocks/>
              <a:stCxn id="1471" idx="3"/>
              <a:endCxn id="1470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4" name="直接连接符 1483">
              <a:extLst>
                <a:ext uri="{FF2B5EF4-FFF2-40B4-BE49-F238E27FC236}">
                  <a16:creationId xmlns:a16="http://schemas.microsoft.com/office/drawing/2014/main" id="{61B6FA4B-54B4-8BBC-C74D-CE586A4AE65A}"/>
                </a:ext>
              </a:extLst>
            </p:cNvPr>
            <p:cNvCxnSpPr>
              <a:cxnSpLocks/>
              <a:stCxn id="1472" idx="3"/>
              <a:endCxn id="1470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grpFill/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1C81A40-0656-267A-1563-E87BFA561648}"/>
              </a:ext>
            </a:extLst>
          </p:cNvPr>
          <p:cNvSpPr/>
          <p:nvPr/>
        </p:nvSpPr>
        <p:spPr>
          <a:xfrm>
            <a:off x="1040845" y="4964135"/>
            <a:ext cx="2633017" cy="1078898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F9E1DE-3C1F-70B0-345F-56034361854A}"/>
              </a:ext>
            </a:extLst>
          </p:cNvPr>
          <p:cNvSpPr/>
          <p:nvPr/>
        </p:nvSpPr>
        <p:spPr>
          <a:xfrm>
            <a:off x="4456034" y="4972646"/>
            <a:ext cx="2633017" cy="1078898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2E6A1AA-8326-98E8-5165-E2E9C4BF9BF1}"/>
              </a:ext>
            </a:extLst>
          </p:cNvPr>
          <p:cNvSpPr/>
          <p:nvPr/>
        </p:nvSpPr>
        <p:spPr>
          <a:xfrm>
            <a:off x="7829044" y="4924251"/>
            <a:ext cx="2633017" cy="1078898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C79C5FD-4EDE-215F-311D-C3EC1B63EEE1}"/>
              </a:ext>
            </a:extLst>
          </p:cNvPr>
          <p:cNvCxnSpPr>
            <a:cxnSpLocks/>
          </p:cNvCxnSpPr>
          <p:nvPr/>
        </p:nvCxnSpPr>
        <p:spPr>
          <a:xfrm flipH="1" flipV="1">
            <a:off x="3023736" y="4422214"/>
            <a:ext cx="134" cy="4454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E7EC165-1BC1-FCA9-38B0-70AAF52274B8}"/>
              </a:ext>
            </a:extLst>
          </p:cNvPr>
          <p:cNvCxnSpPr>
            <a:cxnSpLocks/>
          </p:cNvCxnSpPr>
          <p:nvPr/>
        </p:nvCxnSpPr>
        <p:spPr>
          <a:xfrm flipH="1" flipV="1">
            <a:off x="6445609" y="4392429"/>
            <a:ext cx="134" cy="4454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6F2B8CA-AF0C-C310-19E3-3039D3937854}"/>
              </a:ext>
            </a:extLst>
          </p:cNvPr>
          <p:cNvCxnSpPr>
            <a:cxnSpLocks/>
          </p:cNvCxnSpPr>
          <p:nvPr/>
        </p:nvCxnSpPr>
        <p:spPr>
          <a:xfrm flipH="1" flipV="1">
            <a:off x="9811267" y="4384426"/>
            <a:ext cx="134" cy="4454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A6D1FDB-C56E-D944-840A-6E05F59D7DE9}"/>
              </a:ext>
            </a:extLst>
          </p:cNvPr>
          <p:cNvSpPr txBox="1"/>
          <p:nvPr/>
        </p:nvSpPr>
        <p:spPr>
          <a:xfrm>
            <a:off x="2986371" y="1985898"/>
            <a:ext cx="1186792" cy="45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模型上传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4524A0-94D4-FDB7-86A8-275009773EDE}"/>
              </a:ext>
            </a:extLst>
          </p:cNvPr>
          <p:cNvSpPr txBox="1"/>
          <p:nvPr/>
        </p:nvSpPr>
        <p:spPr>
          <a:xfrm>
            <a:off x="2986371" y="1000625"/>
            <a:ext cx="118679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模型下载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44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4" y="216410"/>
            <a:ext cx="10570762" cy="523220"/>
          </a:xfrm>
        </p:spPr>
        <p:txBody>
          <a:bodyPr>
            <a:noAutofit/>
          </a:bodyPr>
          <a:lstStyle/>
          <a:p>
            <a:r>
              <a:rPr lang="zh-CN" altLang="en-US" dirty="0"/>
              <a:t>挑战二：跨机构的联邦图学习机制</a:t>
            </a:r>
          </a:p>
        </p:txBody>
      </p:sp>
      <p:sp>
        <p:nvSpPr>
          <p:cNvPr id="1270" name="矩形: 圆角 1269">
            <a:extLst>
              <a:ext uri="{FF2B5EF4-FFF2-40B4-BE49-F238E27FC236}">
                <a16:creationId xmlns:a16="http://schemas.microsoft.com/office/drawing/2014/main" id="{92B2B528-411E-6111-D799-38AFD2BA7479}"/>
              </a:ext>
            </a:extLst>
          </p:cNvPr>
          <p:cNvSpPr/>
          <p:nvPr/>
        </p:nvSpPr>
        <p:spPr>
          <a:xfrm>
            <a:off x="1116258" y="1286559"/>
            <a:ext cx="2702543" cy="2421765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93" name="图形 1692" descr="法院">
            <a:extLst>
              <a:ext uri="{FF2B5EF4-FFF2-40B4-BE49-F238E27FC236}">
                <a16:creationId xmlns:a16="http://schemas.microsoft.com/office/drawing/2014/main" id="{567657AC-96C8-96C4-2903-542ADDEB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975" y="1230151"/>
            <a:ext cx="945258" cy="945255"/>
          </a:xfrm>
          <a:prstGeom prst="rect">
            <a:avLst/>
          </a:prstGeom>
        </p:spPr>
      </p:pic>
      <p:sp>
        <p:nvSpPr>
          <p:cNvPr id="1714" name="矩形: 圆角 1713">
            <a:extLst>
              <a:ext uri="{FF2B5EF4-FFF2-40B4-BE49-F238E27FC236}">
                <a16:creationId xmlns:a16="http://schemas.microsoft.com/office/drawing/2014/main" id="{0CC09145-F189-749D-6A50-3C7AE836C987}"/>
              </a:ext>
            </a:extLst>
          </p:cNvPr>
          <p:cNvSpPr/>
          <p:nvPr/>
        </p:nvSpPr>
        <p:spPr>
          <a:xfrm>
            <a:off x="4725843" y="1286558"/>
            <a:ext cx="2699241" cy="2421766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0" name="图形 1939" descr="法院">
            <a:extLst>
              <a:ext uri="{FF2B5EF4-FFF2-40B4-BE49-F238E27FC236}">
                <a16:creationId xmlns:a16="http://schemas.microsoft.com/office/drawing/2014/main" id="{EF41D2C2-8B07-DAB9-8636-4BB4A8FD4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5505" y="1230527"/>
            <a:ext cx="945258" cy="945255"/>
          </a:xfrm>
          <a:prstGeom prst="rect">
            <a:avLst/>
          </a:prstGeom>
        </p:spPr>
      </p:pic>
      <p:sp>
        <p:nvSpPr>
          <p:cNvPr id="1961" name="矩形: 圆角 1960">
            <a:extLst>
              <a:ext uri="{FF2B5EF4-FFF2-40B4-BE49-F238E27FC236}">
                <a16:creationId xmlns:a16="http://schemas.microsoft.com/office/drawing/2014/main" id="{0F8FBA93-E12F-5BF2-A9A9-3A462F102E8A}"/>
              </a:ext>
            </a:extLst>
          </p:cNvPr>
          <p:cNvSpPr/>
          <p:nvPr/>
        </p:nvSpPr>
        <p:spPr>
          <a:xfrm>
            <a:off x="8270309" y="1286556"/>
            <a:ext cx="2699241" cy="2421766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87" name="图形 2186" descr="法院">
            <a:extLst>
              <a:ext uri="{FF2B5EF4-FFF2-40B4-BE49-F238E27FC236}">
                <a16:creationId xmlns:a16="http://schemas.microsoft.com/office/drawing/2014/main" id="{22473100-8582-992A-50B1-3B480ABC2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865" y="1226355"/>
            <a:ext cx="945258" cy="945255"/>
          </a:xfrm>
          <a:prstGeom prst="rect">
            <a:avLst/>
          </a:prstGeom>
        </p:spPr>
      </p:pic>
      <p:sp>
        <p:nvSpPr>
          <p:cNvPr id="2208" name="文本框 2207">
            <a:extLst>
              <a:ext uri="{FF2B5EF4-FFF2-40B4-BE49-F238E27FC236}">
                <a16:creationId xmlns:a16="http://schemas.microsoft.com/office/drawing/2014/main" id="{9FE39816-F130-0B59-120C-8D530E98C83B}"/>
              </a:ext>
            </a:extLst>
          </p:cNvPr>
          <p:cNvSpPr txBox="1"/>
          <p:nvPr/>
        </p:nvSpPr>
        <p:spPr>
          <a:xfrm>
            <a:off x="1901551" y="863447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2209" name="文本框 2208">
            <a:extLst>
              <a:ext uri="{FF2B5EF4-FFF2-40B4-BE49-F238E27FC236}">
                <a16:creationId xmlns:a16="http://schemas.microsoft.com/office/drawing/2014/main" id="{49518DF9-F7F7-40BF-F0B3-9FCB3B22B39B}"/>
              </a:ext>
            </a:extLst>
          </p:cNvPr>
          <p:cNvSpPr txBox="1"/>
          <p:nvPr/>
        </p:nvSpPr>
        <p:spPr>
          <a:xfrm>
            <a:off x="5632462" y="861875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210" name="文本框 2209">
            <a:extLst>
              <a:ext uri="{FF2B5EF4-FFF2-40B4-BE49-F238E27FC236}">
                <a16:creationId xmlns:a16="http://schemas.microsoft.com/office/drawing/2014/main" id="{E3A40BE4-54CB-CD9A-5CC6-4F8CA6BA3A3E}"/>
              </a:ext>
            </a:extLst>
          </p:cNvPr>
          <p:cNvSpPr txBox="1"/>
          <p:nvPr/>
        </p:nvSpPr>
        <p:spPr>
          <a:xfrm>
            <a:off x="9221525" y="860976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grpSp>
        <p:nvGrpSpPr>
          <p:cNvPr id="2290" name="组合 2289">
            <a:extLst>
              <a:ext uri="{FF2B5EF4-FFF2-40B4-BE49-F238E27FC236}">
                <a16:creationId xmlns:a16="http://schemas.microsoft.com/office/drawing/2014/main" id="{4A90E82F-9645-D2AA-DB80-9B9105982443}"/>
              </a:ext>
            </a:extLst>
          </p:cNvPr>
          <p:cNvGrpSpPr>
            <a:grpSpLocks/>
          </p:cNvGrpSpPr>
          <p:nvPr/>
        </p:nvGrpSpPr>
        <p:grpSpPr>
          <a:xfrm>
            <a:off x="1493393" y="3134625"/>
            <a:ext cx="387274" cy="382114"/>
            <a:chOff x="1661030" y="1570822"/>
            <a:chExt cx="338146" cy="333641"/>
          </a:xfrm>
        </p:grpSpPr>
        <p:sp>
          <p:nvSpPr>
            <p:cNvPr id="2291" name="流程图: 接点 2290">
              <a:extLst>
                <a:ext uri="{FF2B5EF4-FFF2-40B4-BE49-F238E27FC236}">
                  <a16:creationId xmlns:a16="http://schemas.microsoft.com/office/drawing/2014/main" id="{0BC6F3FF-BC1C-AE7D-BED1-3A9D7F13050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292" name="组合 2291">
              <a:extLst>
                <a:ext uri="{FF2B5EF4-FFF2-40B4-BE49-F238E27FC236}">
                  <a16:creationId xmlns:a16="http://schemas.microsoft.com/office/drawing/2014/main" id="{8352A108-78AA-734D-C942-62782868A02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293" name="直接连接符 2292">
                <a:extLst>
                  <a:ext uri="{FF2B5EF4-FFF2-40B4-BE49-F238E27FC236}">
                    <a16:creationId xmlns:a16="http://schemas.microsoft.com/office/drawing/2014/main" id="{7B8C7E46-B889-7558-799C-D5D6FBAA3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4" name="直接连接符 2293">
                <a:extLst>
                  <a:ext uri="{FF2B5EF4-FFF2-40B4-BE49-F238E27FC236}">
                    <a16:creationId xmlns:a16="http://schemas.microsoft.com/office/drawing/2014/main" id="{D2AFCDE6-D0D0-3C8E-2B86-690FCC056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95" name="组合 2294">
                <a:extLst>
                  <a:ext uri="{FF2B5EF4-FFF2-40B4-BE49-F238E27FC236}">
                    <a16:creationId xmlns:a16="http://schemas.microsoft.com/office/drawing/2014/main" id="{50E35778-59F2-F1DE-1182-FF9DA7B72A7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13" name="椭圆 2312">
                  <a:extLst>
                    <a:ext uri="{FF2B5EF4-FFF2-40B4-BE49-F238E27FC236}">
                      <a16:creationId xmlns:a16="http://schemas.microsoft.com/office/drawing/2014/main" id="{0E7255D3-7557-5ACA-58A0-68A23CE199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4" name="椭圆 2313">
                  <a:extLst>
                    <a:ext uri="{FF2B5EF4-FFF2-40B4-BE49-F238E27FC236}">
                      <a16:creationId xmlns:a16="http://schemas.microsoft.com/office/drawing/2014/main" id="{7FD2B84D-37B1-04A5-D085-D019078842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296" name="组合 2295">
                <a:extLst>
                  <a:ext uri="{FF2B5EF4-FFF2-40B4-BE49-F238E27FC236}">
                    <a16:creationId xmlns:a16="http://schemas.microsoft.com/office/drawing/2014/main" id="{CF7CE681-CA4A-3F83-0039-D04F69270C3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11" name="椭圆 2310">
                  <a:extLst>
                    <a:ext uri="{FF2B5EF4-FFF2-40B4-BE49-F238E27FC236}">
                      <a16:creationId xmlns:a16="http://schemas.microsoft.com/office/drawing/2014/main" id="{25B372F2-3B9E-34C8-5094-8882C0611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2" name="椭圆 2311">
                  <a:extLst>
                    <a:ext uri="{FF2B5EF4-FFF2-40B4-BE49-F238E27FC236}">
                      <a16:creationId xmlns:a16="http://schemas.microsoft.com/office/drawing/2014/main" id="{F04F1508-ADE8-4B1B-A518-93EBED673F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297" name="组合 2296">
                <a:extLst>
                  <a:ext uri="{FF2B5EF4-FFF2-40B4-BE49-F238E27FC236}">
                    <a16:creationId xmlns:a16="http://schemas.microsoft.com/office/drawing/2014/main" id="{23476D23-60E8-C0CA-E182-77B10024A01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09" name="椭圆 2308">
                  <a:extLst>
                    <a:ext uri="{FF2B5EF4-FFF2-40B4-BE49-F238E27FC236}">
                      <a16:creationId xmlns:a16="http://schemas.microsoft.com/office/drawing/2014/main" id="{6DC0FF2C-7CCC-C4CF-9386-39A5E937A4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0" name="椭圆 2309">
                  <a:extLst>
                    <a:ext uri="{FF2B5EF4-FFF2-40B4-BE49-F238E27FC236}">
                      <a16:creationId xmlns:a16="http://schemas.microsoft.com/office/drawing/2014/main" id="{C202D414-8751-8DC8-5B46-814D555A77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298" name="组合 2297">
                <a:extLst>
                  <a:ext uri="{FF2B5EF4-FFF2-40B4-BE49-F238E27FC236}">
                    <a16:creationId xmlns:a16="http://schemas.microsoft.com/office/drawing/2014/main" id="{5FC442AD-AEE9-9C18-A4CE-A4EDEF475A8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07" name="椭圆 2306">
                  <a:extLst>
                    <a:ext uri="{FF2B5EF4-FFF2-40B4-BE49-F238E27FC236}">
                      <a16:creationId xmlns:a16="http://schemas.microsoft.com/office/drawing/2014/main" id="{6488B20D-D55A-4907-2830-1C393A9710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8" name="椭圆 2307">
                  <a:extLst>
                    <a:ext uri="{FF2B5EF4-FFF2-40B4-BE49-F238E27FC236}">
                      <a16:creationId xmlns:a16="http://schemas.microsoft.com/office/drawing/2014/main" id="{E39F602E-D6FC-2ECA-7501-0DC85A70DD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299" name="椭圆 2298">
                <a:extLst>
                  <a:ext uri="{FF2B5EF4-FFF2-40B4-BE49-F238E27FC236}">
                    <a16:creationId xmlns:a16="http://schemas.microsoft.com/office/drawing/2014/main" id="{30674444-0236-43DA-4926-A125329A2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00" name="直接连接符 2299">
                <a:extLst>
                  <a:ext uri="{FF2B5EF4-FFF2-40B4-BE49-F238E27FC236}">
                    <a16:creationId xmlns:a16="http://schemas.microsoft.com/office/drawing/2014/main" id="{CB4B55A1-91C2-3A63-4D5D-72FA1205DA93}"/>
                  </a:ext>
                </a:extLst>
              </p:cNvPr>
              <p:cNvCxnSpPr>
                <a:cxnSpLocks/>
                <a:stCxn id="2313" idx="4"/>
                <a:endCxn id="229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1" name="直接连接符 2300">
                <a:extLst>
                  <a:ext uri="{FF2B5EF4-FFF2-40B4-BE49-F238E27FC236}">
                    <a16:creationId xmlns:a16="http://schemas.microsoft.com/office/drawing/2014/main" id="{9C5FEDC3-4209-B90F-E638-98A470399041}"/>
                  </a:ext>
                </a:extLst>
              </p:cNvPr>
              <p:cNvCxnSpPr>
                <a:cxnSpLocks/>
                <a:stCxn id="2313" idx="4"/>
                <a:endCxn id="230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2" name="直接连接符 2301">
                <a:extLst>
                  <a:ext uri="{FF2B5EF4-FFF2-40B4-BE49-F238E27FC236}">
                    <a16:creationId xmlns:a16="http://schemas.microsoft.com/office/drawing/2014/main" id="{BBC9E716-1E53-E7C3-C069-888CC2309BE1}"/>
                  </a:ext>
                </a:extLst>
              </p:cNvPr>
              <p:cNvCxnSpPr>
                <a:cxnSpLocks/>
                <a:stCxn id="2313" idx="4"/>
                <a:endCxn id="231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3" name="直接连接符 2302">
                <a:extLst>
                  <a:ext uri="{FF2B5EF4-FFF2-40B4-BE49-F238E27FC236}">
                    <a16:creationId xmlns:a16="http://schemas.microsoft.com/office/drawing/2014/main" id="{9A1F5A1D-A5F1-59EE-AD41-7D07F892C3AE}"/>
                  </a:ext>
                </a:extLst>
              </p:cNvPr>
              <p:cNvCxnSpPr>
                <a:cxnSpLocks/>
                <a:stCxn id="2309" idx="1"/>
                <a:endCxn id="231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4" name="直接连接符 2303">
                <a:extLst>
                  <a:ext uri="{FF2B5EF4-FFF2-40B4-BE49-F238E27FC236}">
                    <a16:creationId xmlns:a16="http://schemas.microsoft.com/office/drawing/2014/main" id="{49348BDF-AA0B-E7AA-8716-54704C11F4C7}"/>
                  </a:ext>
                </a:extLst>
              </p:cNvPr>
              <p:cNvCxnSpPr>
                <a:cxnSpLocks/>
                <a:stCxn id="2309" idx="2"/>
                <a:endCxn id="231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5" name="直接连接符 2304">
                <a:extLst>
                  <a:ext uri="{FF2B5EF4-FFF2-40B4-BE49-F238E27FC236}">
                    <a16:creationId xmlns:a16="http://schemas.microsoft.com/office/drawing/2014/main" id="{56F73AE5-830B-7D6A-4983-4F7B32C1BD6F}"/>
                  </a:ext>
                </a:extLst>
              </p:cNvPr>
              <p:cNvCxnSpPr>
                <a:cxnSpLocks/>
                <a:stCxn id="2309" idx="3"/>
                <a:endCxn id="230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6" name="直接连接符 2305">
                <a:extLst>
                  <a:ext uri="{FF2B5EF4-FFF2-40B4-BE49-F238E27FC236}">
                    <a16:creationId xmlns:a16="http://schemas.microsoft.com/office/drawing/2014/main" id="{A1E7C735-F3A3-0571-133D-FE380953A47E}"/>
                  </a:ext>
                </a:extLst>
              </p:cNvPr>
              <p:cNvCxnSpPr>
                <a:cxnSpLocks/>
                <a:stCxn id="2309" idx="4"/>
                <a:endCxn id="229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0" name="组合 2339">
            <a:extLst>
              <a:ext uri="{FF2B5EF4-FFF2-40B4-BE49-F238E27FC236}">
                <a16:creationId xmlns:a16="http://schemas.microsoft.com/office/drawing/2014/main" id="{2E5D0A04-2ADA-1E55-AF54-04454A3D9DC5}"/>
              </a:ext>
            </a:extLst>
          </p:cNvPr>
          <p:cNvGrpSpPr>
            <a:grpSpLocks/>
          </p:cNvGrpSpPr>
          <p:nvPr/>
        </p:nvGrpSpPr>
        <p:grpSpPr>
          <a:xfrm>
            <a:off x="1493393" y="2664078"/>
            <a:ext cx="387274" cy="382114"/>
            <a:chOff x="1661030" y="1570822"/>
            <a:chExt cx="338146" cy="333641"/>
          </a:xfrm>
        </p:grpSpPr>
        <p:sp>
          <p:nvSpPr>
            <p:cNvPr id="2341" name="流程图: 接点 2340">
              <a:extLst>
                <a:ext uri="{FF2B5EF4-FFF2-40B4-BE49-F238E27FC236}">
                  <a16:creationId xmlns:a16="http://schemas.microsoft.com/office/drawing/2014/main" id="{B172CA18-B24F-21D6-D401-F127E9578F6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42" name="组合 2341">
              <a:extLst>
                <a:ext uri="{FF2B5EF4-FFF2-40B4-BE49-F238E27FC236}">
                  <a16:creationId xmlns:a16="http://schemas.microsoft.com/office/drawing/2014/main" id="{C2D9C4F5-4EE0-7C93-EE31-35D1AAB99B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43" name="直接连接符 2342">
                <a:extLst>
                  <a:ext uri="{FF2B5EF4-FFF2-40B4-BE49-F238E27FC236}">
                    <a16:creationId xmlns:a16="http://schemas.microsoft.com/office/drawing/2014/main" id="{47712A8E-D7AC-F17B-5130-5687B8ED9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4" name="直接连接符 2343">
                <a:extLst>
                  <a:ext uri="{FF2B5EF4-FFF2-40B4-BE49-F238E27FC236}">
                    <a16:creationId xmlns:a16="http://schemas.microsoft.com/office/drawing/2014/main" id="{9BB40380-7ADA-8F1C-BB6A-D1581D384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5" name="组合 2344">
                <a:extLst>
                  <a:ext uri="{FF2B5EF4-FFF2-40B4-BE49-F238E27FC236}">
                    <a16:creationId xmlns:a16="http://schemas.microsoft.com/office/drawing/2014/main" id="{71A65D61-9D6B-DFD8-CC0B-9277AEBC816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3" name="椭圆 2362">
                  <a:extLst>
                    <a:ext uri="{FF2B5EF4-FFF2-40B4-BE49-F238E27FC236}">
                      <a16:creationId xmlns:a16="http://schemas.microsoft.com/office/drawing/2014/main" id="{392DC570-EFF0-0AE7-F367-76C28B9992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4" name="椭圆 2363">
                  <a:extLst>
                    <a:ext uri="{FF2B5EF4-FFF2-40B4-BE49-F238E27FC236}">
                      <a16:creationId xmlns:a16="http://schemas.microsoft.com/office/drawing/2014/main" id="{90167BBF-31B4-6263-6CB0-4279C5213F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6" name="组合 2345">
                <a:extLst>
                  <a:ext uri="{FF2B5EF4-FFF2-40B4-BE49-F238E27FC236}">
                    <a16:creationId xmlns:a16="http://schemas.microsoft.com/office/drawing/2014/main" id="{46147E54-34DC-4ACF-2AA7-98D0413BC49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1" name="椭圆 2360">
                  <a:extLst>
                    <a:ext uri="{FF2B5EF4-FFF2-40B4-BE49-F238E27FC236}">
                      <a16:creationId xmlns:a16="http://schemas.microsoft.com/office/drawing/2014/main" id="{9CCC0936-0476-F742-A206-06B5C24E6C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2" name="椭圆 2361">
                  <a:extLst>
                    <a:ext uri="{FF2B5EF4-FFF2-40B4-BE49-F238E27FC236}">
                      <a16:creationId xmlns:a16="http://schemas.microsoft.com/office/drawing/2014/main" id="{C87C991F-199B-F02F-9254-135C6D9272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7" name="组合 2346">
                <a:extLst>
                  <a:ext uri="{FF2B5EF4-FFF2-40B4-BE49-F238E27FC236}">
                    <a16:creationId xmlns:a16="http://schemas.microsoft.com/office/drawing/2014/main" id="{AF226311-D5CF-0989-4E83-D992EBBDA32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59" name="椭圆 2358">
                  <a:extLst>
                    <a:ext uri="{FF2B5EF4-FFF2-40B4-BE49-F238E27FC236}">
                      <a16:creationId xmlns:a16="http://schemas.microsoft.com/office/drawing/2014/main" id="{156E851B-5AE5-FD24-9839-11492C8A6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0" name="椭圆 2359">
                  <a:extLst>
                    <a:ext uri="{FF2B5EF4-FFF2-40B4-BE49-F238E27FC236}">
                      <a16:creationId xmlns:a16="http://schemas.microsoft.com/office/drawing/2014/main" id="{53C8DB3D-4CD5-9681-9C9D-351A87D88C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48" name="组合 2347">
                <a:extLst>
                  <a:ext uri="{FF2B5EF4-FFF2-40B4-BE49-F238E27FC236}">
                    <a16:creationId xmlns:a16="http://schemas.microsoft.com/office/drawing/2014/main" id="{0D6BE4F2-2FFC-78F4-695C-16F058BA268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57" name="椭圆 2356">
                  <a:extLst>
                    <a:ext uri="{FF2B5EF4-FFF2-40B4-BE49-F238E27FC236}">
                      <a16:creationId xmlns:a16="http://schemas.microsoft.com/office/drawing/2014/main" id="{F7EBF11E-0C93-1AEE-E8CE-3C533B2A08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8" name="椭圆 2357">
                  <a:extLst>
                    <a:ext uri="{FF2B5EF4-FFF2-40B4-BE49-F238E27FC236}">
                      <a16:creationId xmlns:a16="http://schemas.microsoft.com/office/drawing/2014/main" id="{BDDB5241-BFBB-C017-FE6C-D012FD93F2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49" name="椭圆 2348">
                <a:extLst>
                  <a:ext uri="{FF2B5EF4-FFF2-40B4-BE49-F238E27FC236}">
                    <a16:creationId xmlns:a16="http://schemas.microsoft.com/office/drawing/2014/main" id="{3C36BA21-B183-2FFE-5578-F6FE8290E9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50" name="直接连接符 2349">
                <a:extLst>
                  <a:ext uri="{FF2B5EF4-FFF2-40B4-BE49-F238E27FC236}">
                    <a16:creationId xmlns:a16="http://schemas.microsoft.com/office/drawing/2014/main" id="{FC51C7C4-FE22-09F6-486F-92F9D777C4D6}"/>
                  </a:ext>
                </a:extLst>
              </p:cNvPr>
              <p:cNvCxnSpPr>
                <a:cxnSpLocks/>
                <a:stCxn id="2363" idx="4"/>
                <a:endCxn id="234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1" name="直接连接符 2350">
                <a:extLst>
                  <a:ext uri="{FF2B5EF4-FFF2-40B4-BE49-F238E27FC236}">
                    <a16:creationId xmlns:a16="http://schemas.microsoft.com/office/drawing/2014/main" id="{FCE9C1A8-4718-A40F-A62C-EF1A812CADD0}"/>
                  </a:ext>
                </a:extLst>
              </p:cNvPr>
              <p:cNvCxnSpPr>
                <a:cxnSpLocks/>
                <a:stCxn id="2363" idx="4"/>
                <a:endCxn id="235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2" name="直接连接符 2351">
                <a:extLst>
                  <a:ext uri="{FF2B5EF4-FFF2-40B4-BE49-F238E27FC236}">
                    <a16:creationId xmlns:a16="http://schemas.microsoft.com/office/drawing/2014/main" id="{8165C287-D3A6-A5A9-6B97-AC6B0A96A219}"/>
                  </a:ext>
                </a:extLst>
              </p:cNvPr>
              <p:cNvCxnSpPr>
                <a:cxnSpLocks/>
                <a:stCxn id="2363" idx="4"/>
                <a:endCxn id="236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3" name="直接连接符 2352">
                <a:extLst>
                  <a:ext uri="{FF2B5EF4-FFF2-40B4-BE49-F238E27FC236}">
                    <a16:creationId xmlns:a16="http://schemas.microsoft.com/office/drawing/2014/main" id="{ECF26EF9-5AAC-5523-EEA4-982816D5DD92}"/>
                  </a:ext>
                </a:extLst>
              </p:cNvPr>
              <p:cNvCxnSpPr>
                <a:cxnSpLocks/>
                <a:stCxn id="2359" idx="1"/>
                <a:endCxn id="236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4" name="直接连接符 2353">
                <a:extLst>
                  <a:ext uri="{FF2B5EF4-FFF2-40B4-BE49-F238E27FC236}">
                    <a16:creationId xmlns:a16="http://schemas.microsoft.com/office/drawing/2014/main" id="{DAA69DD0-F2DF-638F-5F99-425FCCCAEC45}"/>
                  </a:ext>
                </a:extLst>
              </p:cNvPr>
              <p:cNvCxnSpPr>
                <a:cxnSpLocks/>
                <a:stCxn id="2359" idx="2"/>
                <a:endCxn id="236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5" name="直接连接符 2354">
                <a:extLst>
                  <a:ext uri="{FF2B5EF4-FFF2-40B4-BE49-F238E27FC236}">
                    <a16:creationId xmlns:a16="http://schemas.microsoft.com/office/drawing/2014/main" id="{21133621-8FC8-9FB5-D8A9-D2E2854E86BE}"/>
                  </a:ext>
                </a:extLst>
              </p:cNvPr>
              <p:cNvCxnSpPr>
                <a:cxnSpLocks/>
                <a:stCxn id="2359" idx="3"/>
                <a:endCxn id="235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6" name="直接连接符 2355">
                <a:extLst>
                  <a:ext uri="{FF2B5EF4-FFF2-40B4-BE49-F238E27FC236}">
                    <a16:creationId xmlns:a16="http://schemas.microsoft.com/office/drawing/2014/main" id="{525B82F6-B0BF-49F4-B3AF-5998E3D026EE}"/>
                  </a:ext>
                </a:extLst>
              </p:cNvPr>
              <p:cNvCxnSpPr>
                <a:cxnSpLocks/>
                <a:stCxn id="2359" idx="4"/>
                <a:endCxn id="234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65" name="文本框 2364">
            <a:extLst>
              <a:ext uri="{FF2B5EF4-FFF2-40B4-BE49-F238E27FC236}">
                <a16:creationId xmlns:a16="http://schemas.microsoft.com/office/drawing/2014/main" id="{F7A0E226-66A3-99EC-7E79-29EB8D3165F5}"/>
              </a:ext>
            </a:extLst>
          </p:cNvPr>
          <p:cNvSpPr txBox="1"/>
          <p:nvPr/>
        </p:nvSpPr>
        <p:spPr>
          <a:xfrm>
            <a:off x="1413696" y="2298915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7" name="矩形: 圆角 2366">
            <a:extLst>
              <a:ext uri="{FF2B5EF4-FFF2-40B4-BE49-F238E27FC236}">
                <a16:creationId xmlns:a16="http://schemas.microsoft.com/office/drawing/2014/main" id="{CDC11AA9-0A99-52FD-D1BA-3749CAB5E660}"/>
              </a:ext>
            </a:extLst>
          </p:cNvPr>
          <p:cNvSpPr/>
          <p:nvPr/>
        </p:nvSpPr>
        <p:spPr>
          <a:xfrm>
            <a:off x="1439369" y="2191909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24" name="组合 2423">
            <a:extLst>
              <a:ext uri="{FF2B5EF4-FFF2-40B4-BE49-F238E27FC236}">
                <a16:creationId xmlns:a16="http://schemas.microsoft.com/office/drawing/2014/main" id="{F95CA716-2284-D2FB-B30D-861FEA666855}"/>
              </a:ext>
            </a:extLst>
          </p:cNvPr>
          <p:cNvGrpSpPr>
            <a:grpSpLocks/>
          </p:cNvGrpSpPr>
          <p:nvPr/>
        </p:nvGrpSpPr>
        <p:grpSpPr>
          <a:xfrm>
            <a:off x="2279743" y="3135169"/>
            <a:ext cx="387274" cy="382114"/>
            <a:chOff x="1661030" y="1570822"/>
            <a:chExt cx="338146" cy="333641"/>
          </a:xfrm>
        </p:grpSpPr>
        <p:sp>
          <p:nvSpPr>
            <p:cNvPr id="2425" name="流程图: 接点 2424">
              <a:extLst>
                <a:ext uri="{FF2B5EF4-FFF2-40B4-BE49-F238E27FC236}">
                  <a16:creationId xmlns:a16="http://schemas.microsoft.com/office/drawing/2014/main" id="{0F34D84B-9206-1439-8188-533CB252108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26" name="组合 2425">
              <a:extLst>
                <a:ext uri="{FF2B5EF4-FFF2-40B4-BE49-F238E27FC236}">
                  <a16:creationId xmlns:a16="http://schemas.microsoft.com/office/drawing/2014/main" id="{451DDA6F-CD24-6D3F-63A4-7F4902023F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27" name="直接连接符 2426">
                <a:extLst>
                  <a:ext uri="{FF2B5EF4-FFF2-40B4-BE49-F238E27FC236}">
                    <a16:creationId xmlns:a16="http://schemas.microsoft.com/office/drawing/2014/main" id="{D615F525-F50B-310A-9B34-402AE8510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8" name="直接连接符 2427">
                <a:extLst>
                  <a:ext uri="{FF2B5EF4-FFF2-40B4-BE49-F238E27FC236}">
                    <a16:creationId xmlns:a16="http://schemas.microsoft.com/office/drawing/2014/main" id="{3013E5F7-3D4B-ED47-4B27-086BBF6C17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9" name="组合 2428">
                <a:extLst>
                  <a:ext uri="{FF2B5EF4-FFF2-40B4-BE49-F238E27FC236}">
                    <a16:creationId xmlns:a16="http://schemas.microsoft.com/office/drawing/2014/main" id="{425B4187-0919-041C-C32D-80AE1D399BA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7" name="椭圆 2446">
                  <a:extLst>
                    <a:ext uri="{FF2B5EF4-FFF2-40B4-BE49-F238E27FC236}">
                      <a16:creationId xmlns:a16="http://schemas.microsoft.com/office/drawing/2014/main" id="{83272196-5B25-E00B-1D71-7F9B05B94F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8" name="椭圆 2447">
                  <a:extLst>
                    <a:ext uri="{FF2B5EF4-FFF2-40B4-BE49-F238E27FC236}">
                      <a16:creationId xmlns:a16="http://schemas.microsoft.com/office/drawing/2014/main" id="{C5E2EA7D-32B2-551E-1C04-778D5880C2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30" name="组合 2429">
                <a:extLst>
                  <a:ext uri="{FF2B5EF4-FFF2-40B4-BE49-F238E27FC236}">
                    <a16:creationId xmlns:a16="http://schemas.microsoft.com/office/drawing/2014/main" id="{0DB78123-9359-EE7A-E856-360CECB8D5D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5" name="椭圆 2444">
                  <a:extLst>
                    <a:ext uri="{FF2B5EF4-FFF2-40B4-BE49-F238E27FC236}">
                      <a16:creationId xmlns:a16="http://schemas.microsoft.com/office/drawing/2014/main" id="{0459A7AA-5FFD-F1E7-1B8C-0AF53266F5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6" name="椭圆 2445">
                  <a:extLst>
                    <a:ext uri="{FF2B5EF4-FFF2-40B4-BE49-F238E27FC236}">
                      <a16:creationId xmlns:a16="http://schemas.microsoft.com/office/drawing/2014/main" id="{1F07EC76-6FD2-B4C1-2BF3-093AEF9E6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31" name="组合 2430">
                <a:extLst>
                  <a:ext uri="{FF2B5EF4-FFF2-40B4-BE49-F238E27FC236}">
                    <a16:creationId xmlns:a16="http://schemas.microsoft.com/office/drawing/2014/main" id="{3D3DA181-877D-5EC4-C530-5341E687DAD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3" name="椭圆 2442">
                  <a:extLst>
                    <a:ext uri="{FF2B5EF4-FFF2-40B4-BE49-F238E27FC236}">
                      <a16:creationId xmlns:a16="http://schemas.microsoft.com/office/drawing/2014/main" id="{052EC9DB-F535-7A7E-9CA5-BC442A01C9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4" name="椭圆 2443">
                  <a:extLst>
                    <a:ext uri="{FF2B5EF4-FFF2-40B4-BE49-F238E27FC236}">
                      <a16:creationId xmlns:a16="http://schemas.microsoft.com/office/drawing/2014/main" id="{09BAA519-424B-31C2-BCA3-BC06A290CB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32" name="组合 2431">
                <a:extLst>
                  <a:ext uri="{FF2B5EF4-FFF2-40B4-BE49-F238E27FC236}">
                    <a16:creationId xmlns:a16="http://schemas.microsoft.com/office/drawing/2014/main" id="{DB64A65E-D0C6-52BE-09BD-3326C507EDB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1" name="椭圆 2440">
                  <a:extLst>
                    <a:ext uri="{FF2B5EF4-FFF2-40B4-BE49-F238E27FC236}">
                      <a16:creationId xmlns:a16="http://schemas.microsoft.com/office/drawing/2014/main" id="{82CE83ED-28EA-6BFD-D2C9-63A1EF293B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2" name="椭圆 2441">
                  <a:extLst>
                    <a:ext uri="{FF2B5EF4-FFF2-40B4-BE49-F238E27FC236}">
                      <a16:creationId xmlns:a16="http://schemas.microsoft.com/office/drawing/2014/main" id="{9DA48BF5-7C57-7865-A127-AAC3524AF7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33" name="椭圆 2432">
                <a:extLst>
                  <a:ext uri="{FF2B5EF4-FFF2-40B4-BE49-F238E27FC236}">
                    <a16:creationId xmlns:a16="http://schemas.microsoft.com/office/drawing/2014/main" id="{82E507FA-2013-86F4-0490-2343660D09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34" name="直接连接符 2433">
                <a:extLst>
                  <a:ext uri="{FF2B5EF4-FFF2-40B4-BE49-F238E27FC236}">
                    <a16:creationId xmlns:a16="http://schemas.microsoft.com/office/drawing/2014/main" id="{20AABDEB-4E63-92CD-D12F-0C99B06FA30B}"/>
                  </a:ext>
                </a:extLst>
              </p:cNvPr>
              <p:cNvCxnSpPr>
                <a:cxnSpLocks/>
                <a:stCxn id="2447" idx="4"/>
                <a:endCxn id="2433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5" name="直接连接符 2434">
                <a:extLst>
                  <a:ext uri="{FF2B5EF4-FFF2-40B4-BE49-F238E27FC236}">
                    <a16:creationId xmlns:a16="http://schemas.microsoft.com/office/drawing/2014/main" id="{C1E4313C-7F84-DC24-F936-9C8FA3CA1B5D}"/>
                  </a:ext>
                </a:extLst>
              </p:cNvPr>
              <p:cNvCxnSpPr>
                <a:cxnSpLocks/>
                <a:stCxn id="2447" idx="4"/>
                <a:endCxn id="2441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6" name="直接连接符 2435">
                <a:extLst>
                  <a:ext uri="{FF2B5EF4-FFF2-40B4-BE49-F238E27FC236}">
                    <a16:creationId xmlns:a16="http://schemas.microsoft.com/office/drawing/2014/main" id="{D3B973E5-E90F-E456-8D1A-A7DCC1EA1B6B}"/>
                  </a:ext>
                </a:extLst>
              </p:cNvPr>
              <p:cNvCxnSpPr>
                <a:cxnSpLocks/>
                <a:stCxn id="2447" idx="4"/>
                <a:endCxn id="2445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7" name="直接连接符 2436">
                <a:extLst>
                  <a:ext uri="{FF2B5EF4-FFF2-40B4-BE49-F238E27FC236}">
                    <a16:creationId xmlns:a16="http://schemas.microsoft.com/office/drawing/2014/main" id="{B04191AC-E162-AC81-AA22-B1E97E75962B}"/>
                  </a:ext>
                </a:extLst>
              </p:cNvPr>
              <p:cNvCxnSpPr>
                <a:cxnSpLocks/>
                <a:stCxn id="2443" idx="1"/>
                <a:endCxn id="2447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8" name="直接连接符 2437">
                <a:extLst>
                  <a:ext uri="{FF2B5EF4-FFF2-40B4-BE49-F238E27FC236}">
                    <a16:creationId xmlns:a16="http://schemas.microsoft.com/office/drawing/2014/main" id="{3F8E284A-E0D2-0D06-C537-2AF430FBA860}"/>
                  </a:ext>
                </a:extLst>
              </p:cNvPr>
              <p:cNvCxnSpPr>
                <a:cxnSpLocks/>
                <a:stCxn id="2443" idx="2"/>
                <a:endCxn id="2445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9" name="直接连接符 2438">
                <a:extLst>
                  <a:ext uri="{FF2B5EF4-FFF2-40B4-BE49-F238E27FC236}">
                    <a16:creationId xmlns:a16="http://schemas.microsoft.com/office/drawing/2014/main" id="{E3B286BB-F1E3-2A36-C7CC-7E6B3374481A}"/>
                  </a:ext>
                </a:extLst>
              </p:cNvPr>
              <p:cNvCxnSpPr>
                <a:cxnSpLocks/>
                <a:stCxn id="2443" idx="3"/>
                <a:endCxn id="2441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0" name="直接连接符 2439">
                <a:extLst>
                  <a:ext uri="{FF2B5EF4-FFF2-40B4-BE49-F238E27FC236}">
                    <a16:creationId xmlns:a16="http://schemas.microsoft.com/office/drawing/2014/main" id="{5C22D99A-74ED-C4ED-2D90-2405C9BF5F64}"/>
                  </a:ext>
                </a:extLst>
              </p:cNvPr>
              <p:cNvCxnSpPr>
                <a:cxnSpLocks/>
                <a:stCxn id="2443" idx="4"/>
                <a:endCxn id="2433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9" name="组合 2448">
            <a:extLst>
              <a:ext uri="{FF2B5EF4-FFF2-40B4-BE49-F238E27FC236}">
                <a16:creationId xmlns:a16="http://schemas.microsoft.com/office/drawing/2014/main" id="{E7ED5388-4432-785D-F6E7-A95CD9FF0944}"/>
              </a:ext>
            </a:extLst>
          </p:cNvPr>
          <p:cNvGrpSpPr>
            <a:grpSpLocks/>
          </p:cNvGrpSpPr>
          <p:nvPr/>
        </p:nvGrpSpPr>
        <p:grpSpPr>
          <a:xfrm>
            <a:off x="2279743" y="2664622"/>
            <a:ext cx="387274" cy="382114"/>
            <a:chOff x="1661030" y="1570822"/>
            <a:chExt cx="338146" cy="333641"/>
          </a:xfrm>
        </p:grpSpPr>
        <p:sp>
          <p:nvSpPr>
            <p:cNvPr id="2450" name="流程图: 接点 2449">
              <a:extLst>
                <a:ext uri="{FF2B5EF4-FFF2-40B4-BE49-F238E27FC236}">
                  <a16:creationId xmlns:a16="http://schemas.microsoft.com/office/drawing/2014/main" id="{8E535F37-DF38-D79E-C681-011D47E1DCE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51" name="组合 2450">
              <a:extLst>
                <a:ext uri="{FF2B5EF4-FFF2-40B4-BE49-F238E27FC236}">
                  <a16:creationId xmlns:a16="http://schemas.microsoft.com/office/drawing/2014/main" id="{978B890A-02CB-BC27-1B69-2EF223656CC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52" name="直接连接符 2451">
                <a:extLst>
                  <a:ext uri="{FF2B5EF4-FFF2-40B4-BE49-F238E27FC236}">
                    <a16:creationId xmlns:a16="http://schemas.microsoft.com/office/drawing/2014/main" id="{A3AD9E20-25AD-296C-2F05-177EEB90D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3" name="直接连接符 2452">
                <a:extLst>
                  <a:ext uri="{FF2B5EF4-FFF2-40B4-BE49-F238E27FC236}">
                    <a16:creationId xmlns:a16="http://schemas.microsoft.com/office/drawing/2014/main" id="{0D5BAD20-87D2-C62D-5D10-D43DAD11EF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4" name="组合 2453">
                <a:extLst>
                  <a:ext uri="{FF2B5EF4-FFF2-40B4-BE49-F238E27FC236}">
                    <a16:creationId xmlns:a16="http://schemas.microsoft.com/office/drawing/2014/main" id="{7B2700B2-15D0-AA3C-7677-69B208C83C3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72" name="椭圆 2471">
                  <a:extLst>
                    <a:ext uri="{FF2B5EF4-FFF2-40B4-BE49-F238E27FC236}">
                      <a16:creationId xmlns:a16="http://schemas.microsoft.com/office/drawing/2014/main" id="{286689E4-8611-78BE-2CD9-F699DC75B4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3" name="椭圆 2472">
                  <a:extLst>
                    <a:ext uri="{FF2B5EF4-FFF2-40B4-BE49-F238E27FC236}">
                      <a16:creationId xmlns:a16="http://schemas.microsoft.com/office/drawing/2014/main" id="{53B6B283-1909-3922-5694-16DE2485A9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5" name="组合 2454">
                <a:extLst>
                  <a:ext uri="{FF2B5EF4-FFF2-40B4-BE49-F238E27FC236}">
                    <a16:creationId xmlns:a16="http://schemas.microsoft.com/office/drawing/2014/main" id="{8D282D89-03C7-B02E-A573-AD5610E8D7D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70" name="椭圆 2469">
                  <a:extLst>
                    <a:ext uri="{FF2B5EF4-FFF2-40B4-BE49-F238E27FC236}">
                      <a16:creationId xmlns:a16="http://schemas.microsoft.com/office/drawing/2014/main" id="{598BC4A5-B15D-1B9D-6618-47C8A1D4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1" name="椭圆 2470">
                  <a:extLst>
                    <a:ext uri="{FF2B5EF4-FFF2-40B4-BE49-F238E27FC236}">
                      <a16:creationId xmlns:a16="http://schemas.microsoft.com/office/drawing/2014/main" id="{47B9DD07-A43B-BB6C-100C-A5C33C48AB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6" name="组合 2455">
                <a:extLst>
                  <a:ext uri="{FF2B5EF4-FFF2-40B4-BE49-F238E27FC236}">
                    <a16:creationId xmlns:a16="http://schemas.microsoft.com/office/drawing/2014/main" id="{A086D22B-E0C1-6844-3638-2753DC6612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8" name="椭圆 2467">
                  <a:extLst>
                    <a:ext uri="{FF2B5EF4-FFF2-40B4-BE49-F238E27FC236}">
                      <a16:creationId xmlns:a16="http://schemas.microsoft.com/office/drawing/2014/main" id="{FFC207DD-6597-358F-5118-62B98796B6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9" name="椭圆 2468">
                  <a:extLst>
                    <a:ext uri="{FF2B5EF4-FFF2-40B4-BE49-F238E27FC236}">
                      <a16:creationId xmlns:a16="http://schemas.microsoft.com/office/drawing/2014/main" id="{2BBC88CB-4458-332B-3E2F-1E9A953432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7" name="组合 2456">
                <a:extLst>
                  <a:ext uri="{FF2B5EF4-FFF2-40B4-BE49-F238E27FC236}">
                    <a16:creationId xmlns:a16="http://schemas.microsoft.com/office/drawing/2014/main" id="{8F170468-0BC6-6AA7-DF29-3BAAE820C3C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6" name="椭圆 2465">
                  <a:extLst>
                    <a:ext uri="{FF2B5EF4-FFF2-40B4-BE49-F238E27FC236}">
                      <a16:creationId xmlns:a16="http://schemas.microsoft.com/office/drawing/2014/main" id="{C5B15D3A-27F4-EBE1-C80D-ED5F17FE99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7" name="椭圆 2466">
                  <a:extLst>
                    <a:ext uri="{FF2B5EF4-FFF2-40B4-BE49-F238E27FC236}">
                      <a16:creationId xmlns:a16="http://schemas.microsoft.com/office/drawing/2014/main" id="{97EB810A-CD34-62BC-37F8-5AD485D197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58" name="椭圆 2457">
                <a:extLst>
                  <a:ext uri="{FF2B5EF4-FFF2-40B4-BE49-F238E27FC236}">
                    <a16:creationId xmlns:a16="http://schemas.microsoft.com/office/drawing/2014/main" id="{52FD9A21-707F-9CC8-9824-F6DCCEBB2D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59" name="直接连接符 2458">
                <a:extLst>
                  <a:ext uri="{FF2B5EF4-FFF2-40B4-BE49-F238E27FC236}">
                    <a16:creationId xmlns:a16="http://schemas.microsoft.com/office/drawing/2014/main" id="{E2F2D935-D2F1-009E-7ACC-AD3CB14192A4}"/>
                  </a:ext>
                </a:extLst>
              </p:cNvPr>
              <p:cNvCxnSpPr>
                <a:cxnSpLocks/>
                <a:stCxn id="2472" idx="4"/>
                <a:endCxn id="245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0" name="直接连接符 2459">
                <a:extLst>
                  <a:ext uri="{FF2B5EF4-FFF2-40B4-BE49-F238E27FC236}">
                    <a16:creationId xmlns:a16="http://schemas.microsoft.com/office/drawing/2014/main" id="{37E1F094-B92E-1500-6D25-CD33B479968C}"/>
                  </a:ext>
                </a:extLst>
              </p:cNvPr>
              <p:cNvCxnSpPr>
                <a:cxnSpLocks/>
                <a:stCxn id="2472" idx="4"/>
                <a:endCxn id="246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1" name="直接连接符 2460">
                <a:extLst>
                  <a:ext uri="{FF2B5EF4-FFF2-40B4-BE49-F238E27FC236}">
                    <a16:creationId xmlns:a16="http://schemas.microsoft.com/office/drawing/2014/main" id="{54410B66-95E7-6A75-CB94-974A0947DC3F}"/>
                  </a:ext>
                </a:extLst>
              </p:cNvPr>
              <p:cNvCxnSpPr>
                <a:cxnSpLocks/>
                <a:stCxn id="2472" idx="4"/>
                <a:endCxn id="247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2" name="直接连接符 2461">
                <a:extLst>
                  <a:ext uri="{FF2B5EF4-FFF2-40B4-BE49-F238E27FC236}">
                    <a16:creationId xmlns:a16="http://schemas.microsoft.com/office/drawing/2014/main" id="{B454C776-FD2D-0C64-6633-8A4764C7EECC}"/>
                  </a:ext>
                </a:extLst>
              </p:cNvPr>
              <p:cNvCxnSpPr>
                <a:cxnSpLocks/>
                <a:stCxn id="2468" idx="1"/>
                <a:endCxn id="247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3" name="直接连接符 2462">
                <a:extLst>
                  <a:ext uri="{FF2B5EF4-FFF2-40B4-BE49-F238E27FC236}">
                    <a16:creationId xmlns:a16="http://schemas.microsoft.com/office/drawing/2014/main" id="{82639E94-1A81-A7A6-0014-011D836DBC70}"/>
                  </a:ext>
                </a:extLst>
              </p:cNvPr>
              <p:cNvCxnSpPr>
                <a:cxnSpLocks/>
                <a:stCxn id="2468" idx="2"/>
                <a:endCxn id="247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4" name="直接连接符 2463">
                <a:extLst>
                  <a:ext uri="{FF2B5EF4-FFF2-40B4-BE49-F238E27FC236}">
                    <a16:creationId xmlns:a16="http://schemas.microsoft.com/office/drawing/2014/main" id="{1E14CC7B-6DAE-07E1-C376-2B4382A83F25}"/>
                  </a:ext>
                </a:extLst>
              </p:cNvPr>
              <p:cNvCxnSpPr>
                <a:cxnSpLocks/>
                <a:stCxn id="2468" idx="3"/>
                <a:endCxn id="246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5" name="直接连接符 2464">
                <a:extLst>
                  <a:ext uri="{FF2B5EF4-FFF2-40B4-BE49-F238E27FC236}">
                    <a16:creationId xmlns:a16="http://schemas.microsoft.com/office/drawing/2014/main" id="{0F89687F-B4D7-C5B2-C759-6F6BD70FA053}"/>
                  </a:ext>
                </a:extLst>
              </p:cNvPr>
              <p:cNvCxnSpPr>
                <a:cxnSpLocks/>
                <a:stCxn id="2468" idx="4"/>
                <a:endCxn id="245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74" name="文本框 2473">
            <a:extLst>
              <a:ext uri="{FF2B5EF4-FFF2-40B4-BE49-F238E27FC236}">
                <a16:creationId xmlns:a16="http://schemas.microsoft.com/office/drawing/2014/main" id="{D9CFFB84-8541-455C-614D-AF95FEC77F61}"/>
              </a:ext>
            </a:extLst>
          </p:cNvPr>
          <p:cNvSpPr txBox="1"/>
          <p:nvPr/>
        </p:nvSpPr>
        <p:spPr>
          <a:xfrm>
            <a:off x="2200046" y="2299459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75" name="矩形: 圆角 2474">
            <a:extLst>
              <a:ext uri="{FF2B5EF4-FFF2-40B4-BE49-F238E27FC236}">
                <a16:creationId xmlns:a16="http://schemas.microsoft.com/office/drawing/2014/main" id="{C39F3EAF-7FDA-BED8-5A7D-F1E18B79B60B}"/>
              </a:ext>
            </a:extLst>
          </p:cNvPr>
          <p:cNvSpPr/>
          <p:nvPr/>
        </p:nvSpPr>
        <p:spPr>
          <a:xfrm>
            <a:off x="2225719" y="2192453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77" name="组合 2476">
            <a:extLst>
              <a:ext uri="{FF2B5EF4-FFF2-40B4-BE49-F238E27FC236}">
                <a16:creationId xmlns:a16="http://schemas.microsoft.com/office/drawing/2014/main" id="{A2539199-CA0F-BA5E-669D-B1D53FFE6C16}"/>
              </a:ext>
            </a:extLst>
          </p:cNvPr>
          <p:cNvGrpSpPr>
            <a:grpSpLocks/>
          </p:cNvGrpSpPr>
          <p:nvPr/>
        </p:nvGrpSpPr>
        <p:grpSpPr>
          <a:xfrm>
            <a:off x="3061593" y="3129291"/>
            <a:ext cx="387274" cy="382114"/>
            <a:chOff x="1661030" y="1570822"/>
            <a:chExt cx="338146" cy="333641"/>
          </a:xfrm>
        </p:grpSpPr>
        <p:sp>
          <p:nvSpPr>
            <p:cNvPr id="2478" name="流程图: 接点 2477">
              <a:extLst>
                <a:ext uri="{FF2B5EF4-FFF2-40B4-BE49-F238E27FC236}">
                  <a16:creationId xmlns:a16="http://schemas.microsoft.com/office/drawing/2014/main" id="{5415E0D9-B76B-0AE9-C68B-D2826E5EF6F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79" name="组合 2478">
              <a:extLst>
                <a:ext uri="{FF2B5EF4-FFF2-40B4-BE49-F238E27FC236}">
                  <a16:creationId xmlns:a16="http://schemas.microsoft.com/office/drawing/2014/main" id="{BCC36859-08B7-2F95-1141-5D97C79339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80" name="直接连接符 2479">
                <a:extLst>
                  <a:ext uri="{FF2B5EF4-FFF2-40B4-BE49-F238E27FC236}">
                    <a16:creationId xmlns:a16="http://schemas.microsoft.com/office/drawing/2014/main" id="{99D830DE-2461-9E75-815C-07A39D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1" name="直接连接符 2480">
                <a:extLst>
                  <a:ext uri="{FF2B5EF4-FFF2-40B4-BE49-F238E27FC236}">
                    <a16:creationId xmlns:a16="http://schemas.microsoft.com/office/drawing/2014/main" id="{47D37BB7-B523-DA37-5A4B-CF42C68472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2" name="组合 2481">
                <a:extLst>
                  <a:ext uri="{FF2B5EF4-FFF2-40B4-BE49-F238E27FC236}">
                    <a16:creationId xmlns:a16="http://schemas.microsoft.com/office/drawing/2014/main" id="{3379C57C-3740-289A-6375-ADA4EA472334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00" name="椭圆 2499">
                  <a:extLst>
                    <a:ext uri="{FF2B5EF4-FFF2-40B4-BE49-F238E27FC236}">
                      <a16:creationId xmlns:a16="http://schemas.microsoft.com/office/drawing/2014/main" id="{D0293351-5711-509B-F2FA-778165B085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01" name="椭圆 2500">
                  <a:extLst>
                    <a:ext uri="{FF2B5EF4-FFF2-40B4-BE49-F238E27FC236}">
                      <a16:creationId xmlns:a16="http://schemas.microsoft.com/office/drawing/2014/main" id="{0732B4EC-4F20-C0CD-36C5-EFBDD1DCCF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83" name="组合 2482">
                <a:extLst>
                  <a:ext uri="{FF2B5EF4-FFF2-40B4-BE49-F238E27FC236}">
                    <a16:creationId xmlns:a16="http://schemas.microsoft.com/office/drawing/2014/main" id="{7AC6F71E-D37C-7AD4-A649-10E1960673B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98" name="椭圆 2497">
                  <a:extLst>
                    <a:ext uri="{FF2B5EF4-FFF2-40B4-BE49-F238E27FC236}">
                      <a16:creationId xmlns:a16="http://schemas.microsoft.com/office/drawing/2014/main" id="{FD5C83D9-ED03-C5BA-B98C-14B450D94F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9" name="椭圆 2498">
                  <a:extLst>
                    <a:ext uri="{FF2B5EF4-FFF2-40B4-BE49-F238E27FC236}">
                      <a16:creationId xmlns:a16="http://schemas.microsoft.com/office/drawing/2014/main" id="{68A9E982-B20D-5E13-67FE-EEA34880B9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84" name="组合 2483">
                <a:extLst>
                  <a:ext uri="{FF2B5EF4-FFF2-40B4-BE49-F238E27FC236}">
                    <a16:creationId xmlns:a16="http://schemas.microsoft.com/office/drawing/2014/main" id="{D096BAE7-CDA0-A1AF-578C-D7B8FF02A7A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96" name="椭圆 2495">
                  <a:extLst>
                    <a:ext uri="{FF2B5EF4-FFF2-40B4-BE49-F238E27FC236}">
                      <a16:creationId xmlns:a16="http://schemas.microsoft.com/office/drawing/2014/main" id="{6B2C7879-0E7C-8B0C-9FA5-8AE5B596D8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7" name="椭圆 2496">
                  <a:extLst>
                    <a:ext uri="{FF2B5EF4-FFF2-40B4-BE49-F238E27FC236}">
                      <a16:creationId xmlns:a16="http://schemas.microsoft.com/office/drawing/2014/main" id="{C6FDD2CD-AA86-9001-DA9F-FF946D5BE1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85" name="组合 2484">
                <a:extLst>
                  <a:ext uri="{FF2B5EF4-FFF2-40B4-BE49-F238E27FC236}">
                    <a16:creationId xmlns:a16="http://schemas.microsoft.com/office/drawing/2014/main" id="{6411A3DB-D9D4-2AF2-D428-1DF612666E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94" name="椭圆 2493">
                  <a:extLst>
                    <a:ext uri="{FF2B5EF4-FFF2-40B4-BE49-F238E27FC236}">
                      <a16:creationId xmlns:a16="http://schemas.microsoft.com/office/drawing/2014/main" id="{7CB15E2D-5A08-EDC3-19A2-9BAB53A1D4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5" name="椭圆 2494">
                  <a:extLst>
                    <a:ext uri="{FF2B5EF4-FFF2-40B4-BE49-F238E27FC236}">
                      <a16:creationId xmlns:a16="http://schemas.microsoft.com/office/drawing/2014/main" id="{E2629383-0431-0D13-3C91-00F653AA1D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86" name="椭圆 2485">
                <a:extLst>
                  <a:ext uri="{FF2B5EF4-FFF2-40B4-BE49-F238E27FC236}">
                    <a16:creationId xmlns:a16="http://schemas.microsoft.com/office/drawing/2014/main" id="{6549C8B9-97D2-5D99-A623-B2741598C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87" name="直接连接符 2486">
                <a:extLst>
                  <a:ext uri="{FF2B5EF4-FFF2-40B4-BE49-F238E27FC236}">
                    <a16:creationId xmlns:a16="http://schemas.microsoft.com/office/drawing/2014/main" id="{EFDA130C-DD1E-D76E-4220-7BC76AFC1A94}"/>
                  </a:ext>
                </a:extLst>
              </p:cNvPr>
              <p:cNvCxnSpPr>
                <a:cxnSpLocks/>
                <a:stCxn id="2500" idx="4"/>
                <a:endCxn id="248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8" name="直接连接符 2487">
                <a:extLst>
                  <a:ext uri="{FF2B5EF4-FFF2-40B4-BE49-F238E27FC236}">
                    <a16:creationId xmlns:a16="http://schemas.microsoft.com/office/drawing/2014/main" id="{CA9B3213-A60D-45FA-5631-EC0E8DE639F9}"/>
                  </a:ext>
                </a:extLst>
              </p:cNvPr>
              <p:cNvCxnSpPr>
                <a:cxnSpLocks/>
                <a:stCxn id="2500" idx="4"/>
                <a:endCxn id="249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9" name="直接连接符 2488">
                <a:extLst>
                  <a:ext uri="{FF2B5EF4-FFF2-40B4-BE49-F238E27FC236}">
                    <a16:creationId xmlns:a16="http://schemas.microsoft.com/office/drawing/2014/main" id="{25BDF2A8-FFA4-BD2E-AB3B-BC0E89CF4353}"/>
                  </a:ext>
                </a:extLst>
              </p:cNvPr>
              <p:cNvCxnSpPr>
                <a:cxnSpLocks/>
                <a:stCxn id="2500" idx="4"/>
                <a:endCxn id="249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0" name="直接连接符 2489">
                <a:extLst>
                  <a:ext uri="{FF2B5EF4-FFF2-40B4-BE49-F238E27FC236}">
                    <a16:creationId xmlns:a16="http://schemas.microsoft.com/office/drawing/2014/main" id="{D02C9BA6-8579-DED6-3CBA-C4A33C702C5F}"/>
                  </a:ext>
                </a:extLst>
              </p:cNvPr>
              <p:cNvCxnSpPr>
                <a:cxnSpLocks/>
                <a:stCxn id="2496" idx="1"/>
                <a:endCxn id="250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1" name="直接连接符 2490">
                <a:extLst>
                  <a:ext uri="{FF2B5EF4-FFF2-40B4-BE49-F238E27FC236}">
                    <a16:creationId xmlns:a16="http://schemas.microsoft.com/office/drawing/2014/main" id="{19F3CCBC-0E1E-D5B4-8665-2D6EE0424985}"/>
                  </a:ext>
                </a:extLst>
              </p:cNvPr>
              <p:cNvCxnSpPr>
                <a:cxnSpLocks/>
                <a:stCxn id="2496" idx="2"/>
                <a:endCxn id="249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2" name="直接连接符 2491">
                <a:extLst>
                  <a:ext uri="{FF2B5EF4-FFF2-40B4-BE49-F238E27FC236}">
                    <a16:creationId xmlns:a16="http://schemas.microsoft.com/office/drawing/2014/main" id="{748C0DB9-8087-DCBF-23BC-BA929463ECB3}"/>
                  </a:ext>
                </a:extLst>
              </p:cNvPr>
              <p:cNvCxnSpPr>
                <a:cxnSpLocks/>
                <a:stCxn id="2496" idx="3"/>
                <a:endCxn id="249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3" name="直接连接符 2492">
                <a:extLst>
                  <a:ext uri="{FF2B5EF4-FFF2-40B4-BE49-F238E27FC236}">
                    <a16:creationId xmlns:a16="http://schemas.microsoft.com/office/drawing/2014/main" id="{6B524AFA-E88B-A57E-33B2-E1BC9B2F58C4}"/>
                  </a:ext>
                </a:extLst>
              </p:cNvPr>
              <p:cNvCxnSpPr>
                <a:cxnSpLocks/>
                <a:stCxn id="2496" idx="4"/>
                <a:endCxn id="248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02" name="组合 2501">
            <a:extLst>
              <a:ext uri="{FF2B5EF4-FFF2-40B4-BE49-F238E27FC236}">
                <a16:creationId xmlns:a16="http://schemas.microsoft.com/office/drawing/2014/main" id="{EA4685C4-3644-DF63-6E7D-2CDEE0080BB6}"/>
              </a:ext>
            </a:extLst>
          </p:cNvPr>
          <p:cNvGrpSpPr>
            <a:grpSpLocks/>
          </p:cNvGrpSpPr>
          <p:nvPr/>
        </p:nvGrpSpPr>
        <p:grpSpPr>
          <a:xfrm>
            <a:off x="3061593" y="2658744"/>
            <a:ext cx="387274" cy="382114"/>
            <a:chOff x="1661030" y="1570822"/>
            <a:chExt cx="338146" cy="333641"/>
          </a:xfrm>
        </p:grpSpPr>
        <p:sp>
          <p:nvSpPr>
            <p:cNvPr id="2503" name="流程图: 接点 2502">
              <a:extLst>
                <a:ext uri="{FF2B5EF4-FFF2-40B4-BE49-F238E27FC236}">
                  <a16:creationId xmlns:a16="http://schemas.microsoft.com/office/drawing/2014/main" id="{BE52BB79-85EE-1A77-E3EC-93D710E9EAF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504" name="组合 2503">
              <a:extLst>
                <a:ext uri="{FF2B5EF4-FFF2-40B4-BE49-F238E27FC236}">
                  <a16:creationId xmlns:a16="http://schemas.microsoft.com/office/drawing/2014/main" id="{11934B2E-5301-3CCF-B2F0-6091A6E620C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505" name="直接连接符 2504">
                <a:extLst>
                  <a:ext uri="{FF2B5EF4-FFF2-40B4-BE49-F238E27FC236}">
                    <a16:creationId xmlns:a16="http://schemas.microsoft.com/office/drawing/2014/main" id="{219C564B-B351-839F-D55B-D4BFDAD61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6" name="直接连接符 2505">
                <a:extLst>
                  <a:ext uri="{FF2B5EF4-FFF2-40B4-BE49-F238E27FC236}">
                    <a16:creationId xmlns:a16="http://schemas.microsoft.com/office/drawing/2014/main" id="{1B44EF32-B2AC-FDA3-56E4-F3A68C408F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07" name="组合 2506">
                <a:extLst>
                  <a:ext uri="{FF2B5EF4-FFF2-40B4-BE49-F238E27FC236}">
                    <a16:creationId xmlns:a16="http://schemas.microsoft.com/office/drawing/2014/main" id="{F7ADE5D2-F889-7E66-6131-F22C4393C9C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25" name="椭圆 2524">
                  <a:extLst>
                    <a:ext uri="{FF2B5EF4-FFF2-40B4-BE49-F238E27FC236}">
                      <a16:creationId xmlns:a16="http://schemas.microsoft.com/office/drawing/2014/main" id="{A5AB99CB-59E2-C449-489B-E3D0AC4098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6" name="椭圆 2525">
                  <a:extLst>
                    <a:ext uri="{FF2B5EF4-FFF2-40B4-BE49-F238E27FC236}">
                      <a16:creationId xmlns:a16="http://schemas.microsoft.com/office/drawing/2014/main" id="{7DE1C3B5-8675-83E7-69CB-68E247AD9D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08" name="组合 2507">
                <a:extLst>
                  <a:ext uri="{FF2B5EF4-FFF2-40B4-BE49-F238E27FC236}">
                    <a16:creationId xmlns:a16="http://schemas.microsoft.com/office/drawing/2014/main" id="{6854941A-098D-7DB4-0363-47C8483350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23" name="椭圆 2522">
                  <a:extLst>
                    <a:ext uri="{FF2B5EF4-FFF2-40B4-BE49-F238E27FC236}">
                      <a16:creationId xmlns:a16="http://schemas.microsoft.com/office/drawing/2014/main" id="{43DABC8C-22A8-0F27-5EC0-8DE3D60EA7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4" name="椭圆 2523">
                  <a:extLst>
                    <a:ext uri="{FF2B5EF4-FFF2-40B4-BE49-F238E27FC236}">
                      <a16:creationId xmlns:a16="http://schemas.microsoft.com/office/drawing/2014/main" id="{BE4452AF-DD9B-052B-54EC-A24E3FB4F0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09" name="组合 2508">
                <a:extLst>
                  <a:ext uri="{FF2B5EF4-FFF2-40B4-BE49-F238E27FC236}">
                    <a16:creationId xmlns:a16="http://schemas.microsoft.com/office/drawing/2014/main" id="{5C2DA859-6F15-938D-1467-2B87D258902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21" name="椭圆 2520">
                  <a:extLst>
                    <a:ext uri="{FF2B5EF4-FFF2-40B4-BE49-F238E27FC236}">
                      <a16:creationId xmlns:a16="http://schemas.microsoft.com/office/drawing/2014/main" id="{7AD313C0-4349-5D46-3D98-E8CABCB0BE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2" name="椭圆 2521">
                  <a:extLst>
                    <a:ext uri="{FF2B5EF4-FFF2-40B4-BE49-F238E27FC236}">
                      <a16:creationId xmlns:a16="http://schemas.microsoft.com/office/drawing/2014/main" id="{F770444C-CE41-A139-42DA-D61E28EC8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10" name="组合 2509">
                <a:extLst>
                  <a:ext uri="{FF2B5EF4-FFF2-40B4-BE49-F238E27FC236}">
                    <a16:creationId xmlns:a16="http://schemas.microsoft.com/office/drawing/2014/main" id="{8D9AC9B2-3262-15E8-A3DB-2B890A51BD7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19" name="椭圆 2518">
                  <a:extLst>
                    <a:ext uri="{FF2B5EF4-FFF2-40B4-BE49-F238E27FC236}">
                      <a16:creationId xmlns:a16="http://schemas.microsoft.com/office/drawing/2014/main" id="{B81D273C-8478-38DF-CEF4-DE1FD84E11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0" name="椭圆 2519">
                  <a:extLst>
                    <a:ext uri="{FF2B5EF4-FFF2-40B4-BE49-F238E27FC236}">
                      <a16:creationId xmlns:a16="http://schemas.microsoft.com/office/drawing/2014/main" id="{9485A4C0-670C-A5A9-1334-6D078F2C3E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511" name="椭圆 2510">
                <a:extLst>
                  <a:ext uri="{FF2B5EF4-FFF2-40B4-BE49-F238E27FC236}">
                    <a16:creationId xmlns:a16="http://schemas.microsoft.com/office/drawing/2014/main" id="{8F779430-8893-0D19-36A5-C8F501C66A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12" name="直接连接符 2511">
                <a:extLst>
                  <a:ext uri="{FF2B5EF4-FFF2-40B4-BE49-F238E27FC236}">
                    <a16:creationId xmlns:a16="http://schemas.microsoft.com/office/drawing/2014/main" id="{A07C480A-C0EA-5CB1-E641-FD0CDD908940}"/>
                  </a:ext>
                </a:extLst>
              </p:cNvPr>
              <p:cNvCxnSpPr>
                <a:cxnSpLocks/>
                <a:stCxn id="2525" idx="4"/>
                <a:endCxn id="251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3" name="直接连接符 2512">
                <a:extLst>
                  <a:ext uri="{FF2B5EF4-FFF2-40B4-BE49-F238E27FC236}">
                    <a16:creationId xmlns:a16="http://schemas.microsoft.com/office/drawing/2014/main" id="{D52FBD5A-12BF-DA87-FC9F-1736B9978D49}"/>
                  </a:ext>
                </a:extLst>
              </p:cNvPr>
              <p:cNvCxnSpPr>
                <a:cxnSpLocks/>
                <a:stCxn id="2525" idx="4"/>
                <a:endCxn id="251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4" name="直接连接符 2513">
                <a:extLst>
                  <a:ext uri="{FF2B5EF4-FFF2-40B4-BE49-F238E27FC236}">
                    <a16:creationId xmlns:a16="http://schemas.microsoft.com/office/drawing/2014/main" id="{5CF69E4F-04E7-51A6-070D-47A0A90D3E1F}"/>
                  </a:ext>
                </a:extLst>
              </p:cNvPr>
              <p:cNvCxnSpPr>
                <a:cxnSpLocks/>
                <a:stCxn id="2525" idx="4"/>
                <a:endCxn id="252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5" name="直接连接符 2514">
                <a:extLst>
                  <a:ext uri="{FF2B5EF4-FFF2-40B4-BE49-F238E27FC236}">
                    <a16:creationId xmlns:a16="http://schemas.microsoft.com/office/drawing/2014/main" id="{F3864CAA-AC2B-42FA-FC98-2DCC08723891}"/>
                  </a:ext>
                </a:extLst>
              </p:cNvPr>
              <p:cNvCxnSpPr>
                <a:cxnSpLocks/>
                <a:stCxn id="2521" idx="1"/>
                <a:endCxn id="252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6" name="直接连接符 2515">
                <a:extLst>
                  <a:ext uri="{FF2B5EF4-FFF2-40B4-BE49-F238E27FC236}">
                    <a16:creationId xmlns:a16="http://schemas.microsoft.com/office/drawing/2014/main" id="{EB776ED3-5304-B123-3810-D86B058C0585}"/>
                  </a:ext>
                </a:extLst>
              </p:cNvPr>
              <p:cNvCxnSpPr>
                <a:cxnSpLocks/>
                <a:stCxn id="2521" idx="2"/>
                <a:endCxn id="252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7" name="直接连接符 2516">
                <a:extLst>
                  <a:ext uri="{FF2B5EF4-FFF2-40B4-BE49-F238E27FC236}">
                    <a16:creationId xmlns:a16="http://schemas.microsoft.com/office/drawing/2014/main" id="{29902CE6-CC9D-4256-C279-BA66FE56D022}"/>
                  </a:ext>
                </a:extLst>
              </p:cNvPr>
              <p:cNvCxnSpPr>
                <a:cxnSpLocks/>
                <a:stCxn id="2521" idx="3"/>
                <a:endCxn id="251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8" name="直接连接符 2517">
                <a:extLst>
                  <a:ext uri="{FF2B5EF4-FFF2-40B4-BE49-F238E27FC236}">
                    <a16:creationId xmlns:a16="http://schemas.microsoft.com/office/drawing/2014/main" id="{CEA936B9-A805-969C-CA5B-DB623DFFA432}"/>
                  </a:ext>
                </a:extLst>
              </p:cNvPr>
              <p:cNvCxnSpPr>
                <a:cxnSpLocks/>
                <a:stCxn id="2521" idx="4"/>
                <a:endCxn id="251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27" name="文本框 2526">
            <a:extLst>
              <a:ext uri="{FF2B5EF4-FFF2-40B4-BE49-F238E27FC236}">
                <a16:creationId xmlns:a16="http://schemas.microsoft.com/office/drawing/2014/main" id="{99C24FBF-EDE3-576A-DA96-1D8D4327D28A}"/>
              </a:ext>
            </a:extLst>
          </p:cNvPr>
          <p:cNvSpPr txBox="1"/>
          <p:nvPr/>
        </p:nvSpPr>
        <p:spPr>
          <a:xfrm>
            <a:off x="2981896" y="2293581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28" name="矩形: 圆角 2527">
            <a:extLst>
              <a:ext uri="{FF2B5EF4-FFF2-40B4-BE49-F238E27FC236}">
                <a16:creationId xmlns:a16="http://schemas.microsoft.com/office/drawing/2014/main" id="{866D2F9B-F889-46E5-7352-75F14456F7FE}"/>
              </a:ext>
            </a:extLst>
          </p:cNvPr>
          <p:cNvSpPr/>
          <p:nvPr/>
        </p:nvSpPr>
        <p:spPr>
          <a:xfrm>
            <a:off x="3007569" y="2186575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85" name="组合 2684">
            <a:extLst>
              <a:ext uri="{FF2B5EF4-FFF2-40B4-BE49-F238E27FC236}">
                <a16:creationId xmlns:a16="http://schemas.microsoft.com/office/drawing/2014/main" id="{AFE429EF-4B0F-A74A-4FBB-30EAB2D86E19}"/>
              </a:ext>
            </a:extLst>
          </p:cNvPr>
          <p:cNvGrpSpPr>
            <a:grpSpLocks/>
          </p:cNvGrpSpPr>
          <p:nvPr/>
        </p:nvGrpSpPr>
        <p:grpSpPr>
          <a:xfrm>
            <a:off x="5084819" y="3123046"/>
            <a:ext cx="387274" cy="382114"/>
            <a:chOff x="1661030" y="1570822"/>
            <a:chExt cx="338146" cy="333641"/>
          </a:xfrm>
        </p:grpSpPr>
        <p:sp>
          <p:nvSpPr>
            <p:cNvPr id="2686" name="流程图: 接点 2685">
              <a:extLst>
                <a:ext uri="{FF2B5EF4-FFF2-40B4-BE49-F238E27FC236}">
                  <a16:creationId xmlns:a16="http://schemas.microsoft.com/office/drawing/2014/main" id="{05E5FFBF-432A-E866-9FE3-B7990DD3C99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87" name="组合 2686">
              <a:extLst>
                <a:ext uri="{FF2B5EF4-FFF2-40B4-BE49-F238E27FC236}">
                  <a16:creationId xmlns:a16="http://schemas.microsoft.com/office/drawing/2014/main" id="{58324E0A-A657-094B-6C18-063FF510801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688" name="直接连接符 2687">
                <a:extLst>
                  <a:ext uri="{FF2B5EF4-FFF2-40B4-BE49-F238E27FC236}">
                    <a16:creationId xmlns:a16="http://schemas.microsoft.com/office/drawing/2014/main" id="{3FBA0970-8C4C-A3A5-DCBB-15BF0BD6F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9" name="直接连接符 2688">
                <a:extLst>
                  <a:ext uri="{FF2B5EF4-FFF2-40B4-BE49-F238E27FC236}">
                    <a16:creationId xmlns:a16="http://schemas.microsoft.com/office/drawing/2014/main" id="{FB831669-86A7-4070-3E64-D2D92F961D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0" name="组合 2689">
                <a:extLst>
                  <a:ext uri="{FF2B5EF4-FFF2-40B4-BE49-F238E27FC236}">
                    <a16:creationId xmlns:a16="http://schemas.microsoft.com/office/drawing/2014/main" id="{98B3BEC0-9D0A-29E5-E7A6-F4FD5FCD4289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08" name="椭圆 2707">
                  <a:extLst>
                    <a:ext uri="{FF2B5EF4-FFF2-40B4-BE49-F238E27FC236}">
                      <a16:creationId xmlns:a16="http://schemas.microsoft.com/office/drawing/2014/main" id="{7A15792D-BEE4-DFF9-CF56-851B9A835E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09" name="椭圆 2708">
                  <a:extLst>
                    <a:ext uri="{FF2B5EF4-FFF2-40B4-BE49-F238E27FC236}">
                      <a16:creationId xmlns:a16="http://schemas.microsoft.com/office/drawing/2014/main" id="{34406650-6D37-D6ED-B9B5-AFBF958019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691" name="组合 2690">
                <a:extLst>
                  <a:ext uri="{FF2B5EF4-FFF2-40B4-BE49-F238E27FC236}">
                    <a16:creationId xmlns:a16="http://schemas.microsoft.com/office/drawing/2014/main" id="{88E7BDCA-A298-F82A-ADD4-24EF252147D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06" name="椭圆 2705">
                  <a:extLst>
                    <a:ext uri="{FF2B5EF4-FFF2-40B4-BE49-F238E27FC236}">
                      <a16:creationId xmlns:a16="http://schemas.microsoft.com/office/drawing/2014/main" id="{2BE7A158-6042-9F21-324C-F515C7C5B0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07" name="椭圆 2706">
                  <a:extLst>
                    <a:ext uri="{FF2B5EF4-FFF2-40B4-BE49-F238E27FC236}">
                      <a16:creationId xmlns:a16="http://schemas.microsoft.com/office/drawing/2014/main" id="{C547A9E2-4784-4422-8DD1-B99AD79721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692" name="组合 2691">
                <a:extLst>
                  <a:ext uri="{FF2B5EF4-FFF2-40B4-BE49-F238E27FC236}">
                    <a16:creationId xmlns:a16="http://schemas.microsoft.com/office/drawing/2014/main" id="{38011D99-5DE8-E65A-3253-2B0F9643C74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04" name="椭圆 2703">
                  <a:extLst>
                    <a:ext uri="{FF2B5EF4-FFF2-40B4-BE49-F238E27FC236}">
                      <a16:creationId xmlns:a16="http://schemas.microsoft.com/office/drawing/2014/main" id="{ED21A9FC-DFC2-BD1A-724F-B237B9B04D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05" name="椭圆 2704">
                  <a:extLst>
                    <a:ext uri="{FF2B5EF4-FFF2-40B4-BE49-F238E27FC236}">
                      <a16:creationId xmlns:a16="http://schemas.microsoft.com/office/drawing/2014/main" id="{8C4D495D-3883-80D4-C406-23403E4FA5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693" name="组合 2692">
                <a:extLst>
                  <a:ext uri="{FF2B5EF4-FFF2-40B4-BE49-F238E27FC236}">
                    <a16:creationId xmlns:a16="http://schemas.microsoft.com/office/drawing/2014/main" id="{F5F74DB9-7F63-C98C-1E3E-CC8AE17C27D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02" name="椭圆 2701">
                  <a:extLst>
                    <a:ext uri="{FF2B5EF4-FFF2-40B4-BE49-F238E27FC236}">
                      <a16:creationId xmlns:a16="http://schemas.microsoft.com/office/drawing/2014/main" id="{619F0DE1-81DA-2136-A6EA-CE8012172A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03" name="椭圆 2702">
                  <a:extLst>
                    <a:ext uri="{FF2B5EF4-FFF2-40B4-BE49-F238E27FC236}">
                      <a16:creationId xmlns:a16="http://schemas.microsoft.com/office/drawing/2014/main" id="{5B8DF51C-1416-3120-7D32-1F619C62A4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694" name="椭圆 2693">
                <a:extLst>
                  <a:ext uri="{FF2B5EF4-FFF2-40B4-BE49-F238E27FC236}">
                    <a16:creationId xmlns:a16="http://schemas.microsoft.com/office/drawing/2014/main" id="{D5FCEBEA-50A2-A02E-7BA5-A34D61097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95" name="直接连接符 2694">
                <a:extLst>
                  <a:ext uri="{FF2B5EF4-FFF2-40B4-BE49-F238E27FC236}">
                    <a16:creationId xmlns:a16="http://schemas.microsoft.com/office/drawing/2014/main" id="{BAD1BB47-14CF-CFA2-B1FE-D5FA2140E4A3}"/>
                  </a:ext>
                </a:extLst>
              </p:cNvPr>
              <p:cNvCxnSpPr>
                <a:cxnSpLocks/>
                <a:stCxn id="2708" idx="4"/>
                <a:endCxn id="269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6" name="直接连接符 2695">
                <a:extLst>
                  <a:ext uri="{FF2B5EF4-FFF2-40B4-BE49-F238E27FC236}">
                    <a16:creationId xmlns:a16="http://schemas.microsoft.com/office/drawing/2014/main" id="{4FE0F4F1-8CA4-FBA5-0E81-A1E998558065}"/>
                  </a:ext>
                </a:extLst>
              </p:cNvPr>
              <p:cNvCxnSpPr>
                <a:cxnSpLocks/>
                <a:stCxn id="2708" idx="4"/>
                <a:endCxn id="270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7" name="直接连接符 2696">
                <a:extLst>
                  <a:ext uri="{FF2B5EF4-FFF2-40B4-BE49-F238E27FC236}">
                    <a16:creationId xmlns:a16="http://schemas.microsoft.com/office/drawing/2014/main" id="{E04B288C-65E2-880E-B3E1-73FCCA64158A}"/>
                  </a:ext>
                </a:extLst>
              </p:cNvPr>
              <p:cNvCxnSpPr>
                <a:cxnSpLocks/>
                <a:stCxn id="2708" idx="4"/>
                <a:endCxn id="270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8" name="直接连接符 2697">
                <a:extLst>
                  <a:ext uri="{FF2B5EF4-FFF2-40B4-BE49-F238E27FC236}">
                    <a16:creationId xmlns:a16="http://schemas.microsoft.com/office/drawing/2014/main" id="{7A403B81-A779-CD5F-F92A-85D33A16B693}"/>
                  </a:ext>
                </a:extLst>
              </p:cNvPr>
              <p:cNvCxnSpPr>
                <a:cxnSpLocks/>
                <a:stCxn id="2704" idx="1"/>
                <a:endCxn id="270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9" name="直接连接符 2698">
                <a:extLst>
                  <a:ext uri="{FF2B5EF4-FFF2-40B4-BE49-F238E27FC236}">
                    <a16:creationId xmlns:a16="http://schemas.microsoft.com/office/drawing/2014/main" id="{B7787617-7889-4447-B306-232C7D777B04}"/>
                  </a:ext>
                </a:extLst>
              </p:cNvPr>
              <p:cNvCxnSpPr>
                <a:cxnSpLocks/>
                <a:stCxn id="2704" idx="2"/>
                <a:endCxn id="270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0" name="直接连接符 2699">
                <a:extLst>
                  <a:ext uri="{FF2B5EF4-FFF2-40B4-BE49-F238E27FC236}">
                    <a16:creationId xmlns:a16="http://schemas.microsoft.com/office/drawing/2014/main" id="{B279AC8F-2785-74DC-5B94-7A076B84D4A4}"/>
                  </a:ext>
                </a:extLst>
              </p:cNvPr>
              <p:cNvCxnSpPr>
                <a:cxnSpLocks/>
                <a:stCxn id="2704" idx="3"/>
                <a:endCxn id="270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1" name="直接连接符 2700">
                <a:extLst>
                  <a:ext uri="{FF2B5EF4-FFF2-40B4-BE49-F238E27FC236}">
                    <a16:creationId xmlns:a16="http://schemas.microsoft.com/office/drawing/2014/main" id="{B3443235-B6F6-C982-C74B-601D056CFF28}"/>
                  </a:ext>
                </a:extLst>
              </p:cNvPr>
              <p:cNvCxnSpPr>
                <a:cxnSpLocks/>
                <a:stCxn id="2704" idx="4"/>
                <a:endCxn id="269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10" name="组合 2709">
            <a:extLst>
              <a:ext uri="{FF2B5EF4-FFF2-40B4-BE49-F238E27FC236}">
                <a16:creationId xmlns:a16="http://schemas.microsoft.com/office/drawing/2014/main" id="{8B823F57-38F6-486E-CB51-8A0D2B455824}"/>
              </a:ext>
            </a:extLst>
          </p:cNvPr>
          <p:cNvGrpSpPr>
            <a:grpSpLocks/>
          </p:cNvGrpSpPr>
          <p:nvPr/>
        </p:nvGrpSpPr>
        <p:grpSpPr>
          <a:xfrm>
            <a:off x="5084819" y="2652499"/>
            <a:ext cx="387274" cy="382114"/>
            <a:chOff x="1661030" y="1570822"/>
            <a:chExt cx="338146" cy="333641"/>
          </a:xfrm>
        </p:grpSpPr>
        <p:sp>
          <p:nvSpPr>
            <p:cNvPr id="2711" name="流程图: 接点 2710">
              <a:extLst>
                <a:ext uri="{FF2B5EF4-FFF2-40B4-BE49-F238E27FC236}">
                  <a16:creationId xmlns:a16="http://schemas.microsoft.com/office/drawing/2014/main" id="{29118A37-9DFE-E23E-E46A-E7929E94F75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12" name="组合 2711">
              <a:extLst>
                <a:ext uri="{FF2B5EF4-FFF2-40B4-BE49-F238E27FC236}">
                  <a16:creationId xmlns:a16="http://schemas.microsoft.com/office/drawing/2014/main" id="{D62D8DD7-EB4D-92A4-29E9-A361A1F106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13" name="直接连接符 2712">
                <a:extLst>
                  <a:ext uri="{FF2B5EF4-FFF2-40B4-BE49-F238E27FC236}">
                    <a16:creationId xmlns:a16="http://schemas.microsoft.com/office/drawing/2014/main" id="{DA0BAAA5-9C72-E326-1B63-34FF9F383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4" name="直接连接符 2713">
                <a:extLst>
                  <a:ext uri="{FF2B5EF4-FFF2-40B4-BE49-F238E27FC236}">
                    <a16:creationId xmlns:a16="http://schemas.microsoft.com/office/drawing/2014/main" id="{E6E75625-7D0D-4A33-036B-2C699A17B1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15" name="组合 2714">
                <a:extLst>
                  <a:ext uri="{FF2B5EF4-FFF2-40B4-BE49-F238E27FC236}">
                    <a16:creationId xmlns:a16="http://schemas.microsoft.com/office/drawing/2014/main" id="{9961CF3F-4F18-18E8-8F8C-AFC7AF58532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33" name="椭圆 2732">
                  <a:extLst>
                    <a:ext uri="{FF2B5EF4-FFF2-40B4-BE49-F238E27FC236}">
                      <a16:creationId xmlns:a16="http://schemas.microsoft.com/office/drawing/2014/main" id="{82EE4C1F-2DE9-1D3E-8303-B50AF5DF5E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34" name="椭圆 2733">
                  <a:extLst>
                    <a:ext uri="{FF2B5EF4-FFF2-40B4-BE49-F238E27FC236}">
                      <a16:creationId xmlns:a16="http://schemas.microsoft.com/office/drawing/2014/main" id="{4B10E6FF-0874-265A-E79A-7E5FB3F372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16" name="组合 2715">
                <a:extLst>
                  <a:ext uri="{FF2B5EF4-FFF2-40B4-BE49-F238E27FC236}">
                    <a16:creationId xmlns:a16="http://schemas.microsoft.com/office/drawing/2014/main" id="{2FD472AE-373A-3FA8-083A-A2FA9124427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31" name="椭圆 2730">
                  <a:extLst>
                    <a:ext uri="{FF2B5EF4-FFF2-40B4-BE49-F238E27FC236}">
                      <a16:creationId xmlns:a16="http://schemas.microsoft.com/office/drawing/2014/main" id="{BE0616BC-F511-AABC-94AE-E2BC101CB0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32" name="椭圆 2731">
                  <a:extLst>
                    <a:ext uri="{FF2B5EF4-FFF2-40B4-BE49-F238E27FC236}">
                      <a16:creationId xmlns:a16="http://schemas.microsoft.com/office/drawing/2014/main" id="{DEC6565B-B465-6ECC-C7D1-EEFAA8772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17" name="组合 2716">
                <a:extLst>
                  <a:ext uri="{FF2B5EF4-FFF2-40B4-BE49-F238E27FC236}">
                    <a16:creationId xmlns:a16="http://schemas.microsoft.com/office/drawing/2014/main" id="{F3A82790-A94E-DB77-4C51-E5979421548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29" name="椭圆 2728">
                  <a:extLst>
                    <a:ext uri="{FF2B5EF4-FFF2-40B4-BE49-F238E27FC236}">
                      <a16:creationId xmlns:a16="http://schemas.microsoft.com/office/drawing/2014/main" id="{FCAF8532-E513-030F-A9EE-43D697ED3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30" name="椭圆 2729">
                  <a:extLst>
                    <a:ext uri="{FF2B5EF4-FFF2-40B4-BE49-F238E27FC236}">
                      <a16:creationId xmlns:a16="http://schemas.microsoft.com/office/drawing/2014/main" id="{77DDB09A-87AB-24B4-EECF-AF5E0037EC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18" name="组合 2717">
                <a:extLst>
                  <a:ext uri="{FF2B5EF4-FFF2-40B4-BE49-F238E27FC236}">
                    <a16:creationId xmlns:a16="http://schemas.microsoft.com/office/drawing/2014/main" id="{23220FD5-E669-4133-BFE1-622EDD1D5D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27" name="椭圆 2726">
                  <a:extLst>
                    <a:ext uri="{FF2B5EF4-FFF2-40B4-BE49-F238E27FC236}">
                      <a16:creationId xmlns:a16="http://schemas.microsoft.com/office/drawing/2014/main" id="{2364E508-1B49-EFAB-0237-14692B5E44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28" name="椭圆 2727">
                  <a:extLst>
                    <a:ext uri="{FF2B5EF4-FFF2-40B4-BE49-F238E27FC236}">
                      <a16:creationId xmlns:a16="http://schemas.microsoft.com/office/drawing/2014/main" id="{37BB19D1-D6CA-E986-BDE7-5B855F1A8F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19" name="椭圆 2718">
                <a:extLst>
                  <a:ext uri="{FF2B5EF4-FFF2-40B4-BE49-F238E27FC236}">
                    <a16:creationId xmlns:a16="http://schemas.microsoft.com/office/drawing/2014/main" id="{79521983-62A6-E2A6-7E78-69F53F7C3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20" name="直接连接符 2719">
                <a:extLst>
                  <a:ext uri="{FF2B5EF4-FFF2-40B4-BE49-F238E27FC236}">
                    <a16:creationId xmlns:a16="http://schemas.microsoft.com/office/drawing/2014/main" id="{CEF91DD7-D323-9AED-CCD4-E678FD8EFD20}"/>
                  </a:ext>
                </a:extLst>
              </p:cNvPr>
              <p:cNvCxnSpPr>
                <a:cxnSpLocks/>
                <a:stCxn id="2733" idx="4"/>
                <a:endCxn id="271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1" name="直接连接符 2720">
                <a:extLst>
                  <a:ext uri="{FF2B5EF4-FFF2-40B4-BE49-F238E27FC236}">
                    <a16:creationId xmlns:a16="http://schemas.microsoft.com/office/drawing/2014/main" id="{D40197A3-8CE4-1F7E-CD9B-16F26C671658}"/>
                  </a:ext>
                </a:extLst>
              </p:cNvPr>
              <p:cNvCxnSpPr>
                <a:cxnSpLocks/>
                <a:stCxn id="2733" idx="4"/>
                <a:endCxn id="272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2" name="直接连接符 2721">
                <a:extLst>
                  <a:ext uri="{FF2B5EF4-FFF2-40B4-BE49-F238E27FC236}">
                    <a16:creationId xmlns:a16="http://schemas.microsoft.com/office/drawing/2014/main" id="{8710704A-459C-33E6-3631-BE7F9DCCE87C}"/>
                  </a:ext>
                </a:extLst>
              </p:cNvPr>
              <p:cNvCxnSpPr>
                <a:cxnSpLocks/>
                <a:stCxn id="2733" idx="4"/>
                <a:endCxn id="273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3" name="直接连接符 2722">
                <a:extLst>
                  <a:ext uri="{FF2B5EF4-FFF2-40B4-BE49-F238E27FC236}">
                    <a16:creationId xmlns:a16="http://schemas.microsoft.com/office/drawing/2014/main" id="{BF4BD367-0A62-27B6-AAD2-EB14F06B445E}"/>
                  </a:ext>
                </a:extLst>
              </p:cNvPr>
              <p:cNvCxnSpPr>
                <a:cxnSpLocks/>
                <a:stCxn id="2729" idx="1"/>
                <a:endCxn id="273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4" name="直接连接符 2723">
                <a:extLst>
                  <a:ext uri="{FF2B5EF4-FFF2-40B4-BE49-F238E27FC236}">
                    <a16:creationId xmlns:a16="http://schemas.microsoft.com/office/drawing/2014/main" id="{53C4C36D-254F-9CF2-1063-04539E41D4D3}"/>
                  </a:ext>
                </a:extLst>
              </p:cNvPr>
              <p:cNvCxnSpPr>
                <a:cxnSpLocks/>
                <a:stCxn id="2729" idx="2"/>
                <a:endCxn id="273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5" name="直接连接符 2724">
                <a:extLst>
                  <a:ext uri="{FF2B5EF4-FFF2-40B4-BE49-F238E27FC236}">
                    <a16:creationId xmlns:a16="http://schemas.microsoft.com/office/drawing/2014/main" id="{4C8C7D60-1016-2B38-DD7C-FD1AF314CDC3}"/>
                  </a:ext>
                </a:extLst>
              </p:cNvPr>
              <p:cNvCxnSpPr>
                <a:cxnSpLocks/>
                <a:stCxn id="2729" idx="3"/>
                <a:endCxn id="272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6" name="直接连接符 2725">
                <a:extLst>
                  <a:ext uri="{FF2B5EF4-FFF2-40B4-BE49-F238E27FC236}">
                    <a16:creationId xmlns:a16="http://schemas.microsoft.com/office/drawing/2014/main" id="{90201917-E7EE-4141-D323-A6D6180A83EF}"/>
                  </a:ext>
                </a:extLst>
              </p:cNvPr>
              <p:cNvCxnSpPr>
                <a:cxnSpLocks/>
                <a:stCxn id="2729" idx="4"/>
                <a:endCxn id="271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5" name="文本框 2734">
            <a:extLst>
              <a:ext uri="{FF2B5EF4-FFF2-40B4-BE49-F238E27FC236}">
                <a16:creationId xmlns:a16="http://schemas.microsoft.com/office/drawing/2014/main" id="{2D84C9B8-120A-278C-DDB9-04826BB90085}"/>
              </a:ext>
            </a:extLst>
          </p:cNvPr>
          <p:cNvSpPr txBox="1"/>
          <p:nvPr/>
        </p:nvSpPr>
        <p:spPr>
          <a:xfrm>
            <a:off x="5005122" y="2287336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36" name="矩形: 圆角 2735">
            <a:extLst>
              <a:ext uri="{FF2B5EF4-FFF2-40B4-BE49-F238E27FC236}">
                <a16:creationId xmlns:a16="http://schemas.microsoft.com/office/drawing/2014/main" id="{D61230CB-C227-F334-15B7-6BC977C6E04B}"/>
              </a:ext>
            </a:extLst>
          </p:cNvPr>
          <p:cNvSpPr/>
          <p:nvPr/>
        </p:nvSpPr>
        <p:spPr>
          <a:xfrm>
            <a:off x="5030795" y="2180330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37" name="组合 2736">
            <a:extLst>
              <a:ext uri="{FF2B5EF4-FFF2-40B4-BE49-F238E27FC236}">
                <a16:creationId xmlns:a16="http://schemas.microsoft.com/office/drawing/2014/main" id="{917E1A96-66BD-2AB4-2916-01F6B1C2B365}"/>
              </a:ext>
            </a:extLst>
          </p:cNvPr>
          <p:cNvGrpSpPr>
            <a:grpSpLocks/>
          </p:cNvGrpSpPr>
          <p:nvPr/>
        </p:nvGrpSpPr>
        <p:grpSpPr>
          <a:xfrm>
            <a:off x="5876033" y="3123590"/>
            <a:ext cx="387274" cy="382114"/>
            <a:chOff x="1661030" y="1570822"/>
            <a:chExt cx="338146" cy="333641"/>
          </a:xfrm>
        </p:grpSpPr>
        <p:sp>
          <p:nvSpPr>
            <p:cNvPr id="2738" name="流程图: 接点 2737">
              <a:extLst>
                <a:ext uri="{FF2B5EF4-FFF2-40B4-BE49-F238E27FC236}">
                  <a16:creationId xmlns:a16="http://schemas.microsoft.com/office/drawing/2014/main" id="{1174D5DE-01C5-A792-E5A8-3A3E94A9D2B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39" name="组合 2738">
              <a:extLst>
                <a:ext uri="{FF2B5EF4-FFF2-40B4-BE49-F238E27FC236}">
                  <a16:creationId xmlns:a16="http://schemas.microsoft.com/office/drawing/2014/main" id="{7CC02515-4E21-A426-4268-66411A12B1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40" name="直接连接符 2739">
                <a:extLst>
                  <a:ext uri="{FF2B5EF4-FFF2-40B4-BE49-F238E27FC236}">
                    <a16:creationId xmlns:a16="http://schemas.microsoft.com/office/drawing/2014/main" id="{502E4450-A2B2-8CAE-832E-25BD3694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1" name="直接连接符 2740">
                <a:extLst>
                  <a:ext uri="{FF2B5EF4-FFF2-40B4-BE49-F238E27FC236}">
                    <a16:creationId xmlns:a16="http://schemas.microsoft.com/office/drawing/2014/main" id="{C6D2CCF3-33EB-432C-6FD2-4DF31D7657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2" name="组合 2741">
                <a:extLst>
                  <a:ext uri="{FF2B5EF4-FFF2-40B4-BE49-F238E27FC236}">
                    <a16:creationId xmlns:a16="http://schemas.microsoft.com/office/drawing/2014/main" id="{0E33DBFB-050D-7D3A-BA83-8B2BE8D0E825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60" name="椭圆 2759">
                  <a:extLst>
                    <a:ext uri="{FF2B5EF4-FFF2-40B4-BE49-F238E27FC236}">
                      <a16:creationId xmlns:a16="http://schemas.microsoft.com/office/drawing/2014/main" id="{B6A891AA-03EE-E04F-01DE-80F34643F9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61" name="椭圆 2760">
                  <a:extLst>
                    <a:ext uri="{FF2B5EF4-FFF2-40B4-BE49-F238E27FC236}">
                      <a16:creationId xmlns:a16="http://schemas.microsoft.com/office/drawing/2014/main" id="{29CA9244-0352-07EC-CC84-34E14B5385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43" name="组合 2742">
                <a:extLst>
                  <a:ext uri="{FF2B5EF4-FFF2-40B4-BE49-F238E27FC236}">
                    <a16:creationId xmlns:a16="http://schemas.microsoft.com/office/drawing/2014/main" id="{47D06041-86FB-B269-1E6F-65015255DF1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58" name="椭圆 2757">
                  <a:extLst>
                    <a:ext uri="{FF2B5EF4-FFF2-40B4-BE49-F238E27FC236}">
                      <a16:creationId xmlns:a16="http://schemas.microsoft.com/office/drawing/2014/main" id="{B323A2B0-BE27-D239-AC4A-BA8416D804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9" name="椭圆 2758">
                  <a:extLst>
                    <a:ext uri="{FF2B5EF4-FFF2-40B4-BE49-F238E27FC236}">
                      <a16:creationId xmlns:a16="http://schemas.microsoft.com/office/drawing/2014/main" id="{708CCE71-8333-9BA2-2137-7BB2565462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44" name="组合 2743">
                <a:extLst>
                  <a:ext uri="{FF2B5EF4-FFF2-40B4-BE49-F238E27FC236}">
                    <a16:creationId xmlns:a16="http://schemas.microsoft.com/office/drawing/2014/main" id="{15B1BED1-1BA5-9BB6-8209-E544BEF61B1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56" name="椭圆 2755">
                  <a:extLst>
                    <a:ext uri="{FF2B5EF4-FFF2-40B4-BE49-F238E27FC236}">
                      <a16:creationId xmlns:a16="http://schemas.microsoft.com/office/drawing/2014/main" id="{06ACEA39-9DC6-B24E-C884-77816F336D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7" name="椭圆 2756">
                  <a:extLst>
                    <a:ext uri="{FF2B5EF4-FFF2-40B4-BE49-F238E27FC236}">
                      <a16:creationId xmlns:a16="http://schemas.microsoft.com/office/drawing/2014/main" id="{335D8488-9B3A-A63A-1450-340D1F4B5E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45" name="组合 2744">
                <a:extLst>
                  <a:ext uri="{FF2B5EF4-FFF2-40B4-BE49-F238E27FC236}">
                    <a16:creationId xmlns:a16="http://schemas.microsoft.com/office/drawing/2014/main" id="{06DAD689-381A-B16E-FA8E-CC61F263B57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54" name="椭圆 2753">
                  <a:extLst>
                    <a:ext uri="{FF2B5EF4-FFF2-40B4-BE49-F238E27FC236}">
                      <a16:creationId xmlns:a16="http://schemas.microsoft.com/office/drawing/2014/main" id="{D055AF7B-7114-5AB2-2F9C-4E52D995D2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5" name="椭圆 2754">
                  <a:extLst>
                    <a:ext uri="{FF2B5EF4-FFF2-40B4-BE49-F238E27FC236}">
                      <a16:creationId xmlns:a16="http://schemas.microsoft.com/office/drawing/2014/main" id="{F779D9DB-DD3F-11BA-4E9F-B26F19C20D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46" name="椭圆 2745">
                <a:extLst>
                  <a:ext uri="{FF2B5EF4-FFF2-40B4-BE49-F238E27FC236}">
                    <a16:creationId xmlns:a16="http://schemas.microsoft.com/office/drawing/2014/main" id="{7DF5BB9F-4ABA-1435-D9DE-C93170F8F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47" name="直接连接符 2746">
                <a:extLst>
                  <a:ext uri="{FF2B5EF4-FFF2-40B4-BE49-F238E27FC236}">
                    <a16:creationId xmlns:a16="http://schemas.microsoft.com/office/drawing/2014/main" id="{7BA37E91-BB1F-E698-B385-67B1468C1606}"/>
                  </a:ext>
                </a:extLst>
              </p:cNvPr>
              <p:cNvCxnSpPr>
                <a:cxnSpLocks/>
                <a:stCxn id="2760" idx="4"/>
                <a:endCxn id="274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8" name="直接连接符 2747">
                <a:extLst>
                  <a:ext uri="{FF2B5EF4-FFF2-40B4-BE49-F238E27FC236}">
                    <a16:creationId xmlns:a16="http://schemas.microsoft.com/office/drawing/2014/main" id="{C2346254-F694-59D9-345F-FB3DC6CEDBB5}"/>
                  </a:ext>
                </a:extLst>
              </p:cNvPr>
              <p:cNvCxnSpPr>
                <a:cxnSpLocks/>
                <a:stCxn id="2760" idx="4"/>
                <a:endCxn id="275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9" name="直接连接符 2748">
                <a:extLst>
                  <a:ext uri="{FF2B5EF4-FFF2-40B4-BE49-F238E27FC236}">
                    <a16:creationId xmlns:a16="http://schemas.microsoft.com/office/drawing/2014/main" id="{FF1FF823-8D6F-393E-F9A5-871F946A162E}"/>
                  </a:ext>
                </a:extLst>
              </p:cNvPr>
              <p:cNvCxnSpPr>
                <a:cxnSpLocks/>
                <a:stCxn id="2760" idx="4"/>
                <a:endCxn id="275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0" name="直接连接符 2749">
                <a:extLst>
                  <a:ext uri="{FF2B5EF4-FFF2-40B4-BE49-F238E27FC236}">
                    <a16:creationId xmlns:a16="http://schemas.microsoft.com/office/drawing/2014/main" id="{3D3FBEC5-8855-8AB0-5FCA-0E98661E89CD}"/>
                  </a:ext>
                </a:extLst>
              </p:cNvPr>
              <p:cNvCxnSpPr>
                <a:cxnSpLocks/>
                <a:stCxn id="2756" idx="1"/>
                <a:endCxn id="276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直接连接符 2750">
                <a:extLst>
                  <a:ext uri="{FF2B5EF4-FFF2-40B4-BE49-F238E27FC236}">
                    <a16:creationId xmlns:a16="http://schemas.microsoft.com/office/drawing/2014/main" id="{FB0790F0-E507-4DFF-B74D-2019EFD9785E}"/>
                  </a:ext>
                </a:extLst>
              </p:cNvPr>
              <p:cNvCxnSpPr>
                <a:cxnSpLocks/>
                <a:stCxn id="2756" idx="2"/>
                <a:endCxn id="275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2" name="直接连接符 2751">
                <a:extLst>
                  <a:ext uri="{FF2B5EF4-FFF2-40B4-BE49-F238E27FC236}">
                    <a16:creationId xmlns:a16="http://schemas.microsoft.com/office/drawing/2014/main" id="{06040928-3B9E-3B3F-D045-9E6140319770}"/>
                  </a:ext>
                </a:extLst>
              </p:cNvPr>
              <p:cNvCxnSpPr>
                <a:cxnSpLocks/>
                <a:stCxn id="2756" idx="3"/>
                <a:endCxn id="275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3" name="直接连接符 2752">
                <a:extLst>
                  <a:ext uri="{FF2B5EF4-FFF2-40B4-BE49-F238E27FC236}">
                    <a16:creationId xmlns:a16="http://schemas.microsoft.com/office/drawing/2014/main" id="{3EA94AD4-6D63-A7A2-95A9-2E1A6305E94A}"/>
                  </a:ext>
                </a:extLst>
              </p:cNvPr>
              <p:cNvCxnSpPr>
                <a:cxnSpLocks/>
                <a:stCxn id="2756" idx="4"/>
                <a:endCxn id="274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62" name="组合 2761">
            <a:extLst>
              <a:ext uri="{FF2B5EF4-FFF2-40B4-BE49-F238E27FC236}">
                <a16:creationId xmlns:a16="http://schemas.microsoft.com/office/drawing/2014/main" id="{A1767A4D-E26D-4277-7DB9-5CEC25ADD4D6}"/>
              </a:ext>
            </a:extLst>
          </p:cNvPr>
          <p:cNvGrpSpPr>
            <a:grpSpLocks/>
          </p:cNvGrpSpPr>
          <p:nvPr/>
        </p:nvGrpSpPr>
        <p:grpSpPr>
          <a:xfrm>
            <a:off x="5876033" y="2653043"/>
            <a:ext cx="387274" cy="382114"/>
            <a:chOff x="1661030" y="1570822"/>
            <a:chExt cx="338146" cy="333641"/>
          </a:xfrm>
        </p:grpSpPr>
        <p:sp>
          <p:nvSpPr>
            <p:cNvPr id="2763" name="流程图: 接点 2762">
              <a:extLst>
                <a:ext uri="{FF2B5EF4-FFF2-40B4-BE49-F238E27FC236}">
                  <a16:creationId xmlns:a16="http://schemas.microsoft.com/office/drawing/2014/main" id="{B261F173-D59C-9032-D7CA-65985418A8F4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64" name="组合 2763">
              <a:extLst>
                <a:ext uri="{FF2B5EF4-FFF2-40B4-BE49-F238E27FC236}">
                  <a16:creationId xmlns:a16="http://schemas.microsoft.com/office/drawing/2014/main" id="{3C7F0731-7BF4-506B-59E9-0853FCA30BC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65" name="直接连接符 2764">
                <a:extLst>
                  <a:ext uri="{FF2B5EF4-FFF2-40B4-BE49-F238E27FC236}">
                    <a16:creationId xmlns:a16="http://schemas.microsoft.com/office/drawing/2014/main" id="{86A67736-066B-4705-AA18-1D32EEDC5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6" name="直接连接符 2765">
                <a:extLst>
                  <a:ext uri="{FF2B5EF4-FFF2-40B4-BE49-F238E27FC236}">
                    <a16:creationId xmlns:a16="http://schemas.microsoft.com/office/drawing/2014/main" id="{096B9465-B327-757E-1ABA-A1B623373B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7" name="组合 2766">
                <a:extLst>
                  <a:ext uri="{FF2B5EF4-FFF2-40B4-BE49-F238E27FC236}">
                    <a16:creationId xmlns:a16="http://schemas.microsoft.com/office/drawing/2014/main" id="{5531F7B1-11B0-1980-8666-74218362FDD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85" name="椭圆 2784">
                  <a:extLst>
                    <a:ext uri="{FF2B5EF4-FFF2-40B4-BE49-F238E27FC236}">
                      <a16:creationId xmlns:a16="http://schemas.microsoft.com/office/drawing/2014/main" id="{54763F85-D65F-7EAE-63B3-CCF080FA0E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86" name="椭圆 2785">
                  <a:extLst>
                    <a:ext uri="{FF2B5EF4-FFF2-40B4-BE49-F238E27FC236}">
                      <a16:creationId xmlns:a16="http://schemas.microsoft.com/office/drawing/2014/main" id="{57A52257-9AC6-C995-4415-8DAB170449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68" name="组合 2767">
                <a:extLst>
                  <a:ext uri="{FF2B5EF4-FFF2-40B4-BE49-F238E27FC236}">
                    <a16:creationId xmlns:a16="http://schemas.microsoft.com/office/drawing/2014/main" id="{1326F2F7-D659-2CAF-B8E7-6998B6480D7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83" name="椭圆 2782">
                  <a:extLst>
                    <a:ext uri="{FF2B5EF4-FFF2-40B4-BE49-F238E27FC236}">
                      <a16:creationId xmlns:a16="http://schemas.microsoft.com/office/drawing/2014/main" id="{253356D6-F90B-6D7E-9A7F-C7B7D265C7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84" name="椭圆 2783">
                  <a:extLst>
                    <a:ext uri="{FF2B5EF4-FFF2-40B4-BE49-F238E27FC236}">
                      <a16:creationId xmlns:a16="http://schemas.microsoft.com/office/drawing/2014/main" id="{0BD2D6AD-A87E-475E-97E9-F31226B435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69" name="组合 2768">
                <a:extLst>
                  <a:ext uri="{FF2B5EF4-FFF2-40B4-BE49-F238E27FC236}">
                    <a16:creationId xmlns:a16="http://schemas.microsoft.com/office/drawing/2014/main" id="{45D127BA-39CF-1F4C-AF25-35BB2494D6E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81" name="椭圆 2780">
                  <a:extLst>
                    <a:ext uri="{FF2B5EF4-FFF2-40B4-BE49-F238E27FC236}">
                      <a16:creationId xmlns:a16="http://schemas.microsoft.com/office/drawing/2014/main" id="{2FEA0563-CC57-7421-081F-09BD7FBB38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82" name="椭圆 2781">
                  <a:extLst>
                    <a:ext uri="{FF2B5EF4-FFF2-40B4-BE49-F238E27FC236}">
                      <a16:creationId xmlns:a16="http://schemas.microsoft.com/office/drawing/2014/main" id="{08A82269-6F47-40DE-E84A-B128E0F776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70" name="组合 2769">
                <a:extLst>
                  <a:ext uri="{FF2B5EF4-FFF2-40B4-BE49-F238E27FC236}">
                    <a16:creationId xmlns:a16="http://schemas.microsoft.com/office/drawing/2014/main" id="{B6DD3393-838A-6F0C-0077-75734E41069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79" name="椭圆 2778">
                  <a:extLst>
                    <a:ext uri="{FF2B5EF4-FFF2-40B4-BE49-F238E27FC236}">
                      <a16:creationId xmlns:a16="http://schemas.microsoft.com/office/drawing/2014/main" id="{B88E7D16-3C67-CA63-3D67-6BDA1FAAB7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80" name="椭圆 2779">
                  <a:extLst>
                    <a:ext uri="{FF2B5EF4-FFF2-40B4-BE49-F238E27FC236}">
                      <a16:creationId xmlns:a16="http://schemas.microsoft.com/office/drawing/2014/main" id="{E0166488-6355-ECD8-0713-38BFEB3712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71" name="椭圆 2770">
                <a:extLst>
                  <a:ext uri="{FF2B5EF4-FFF2-40B4-BE49-F238E27FC236}">
                    <a16:creationId xmlns:a16="http://schemas.microsoft.com/office/drawing/2014/main" id="{5AA5DF3B-9221-6913-3FFF-8F08F0B3E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72" name="直接连接符 2771">
                <a:extLst>
                  <a:ext uri="{FF2B5EF4-FFF2-40B4-BE49-F238E27FC236}">
                    <a16:creationId xmlns:a16="http://schemas.microsoft.com/office/drawing/2014/main" id="{2653DFB0-62D8-0600-72D9-353A85A55C69}"/>
                  </a:ext>
                </a:extLst>
              </p:cNvPr>
              <p:cNvCxnSpPr>
                <a:cxnSpLocks/>
                <a:stCxn id="2785" idx="4"/>
                <a:endCxn id="2771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直接连接符 2772">
                <a:extLst>
                  <a:ext uri="{FF2B5EF4-FFF2-40B4-BE49-F238E27FC236}">
                    <a16:creationId xmlns:a16="http://schemas.microsoft.com/office/drawing/2014/main" id="{A4D92245-761C-048D-2070-F14E0D7B924D}"/>
                  </a:ext>
                </a:extLst>
              </p:cNvPr>
              <p:cNvCxnSpPr>
                <a:cxnSpLocks/>
                <a:stCxn id="2785" idx="4"/>
                <a:endCxn id="2779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4" name="直接连接符 2773">
                <a:extLst>
                  <a:ext uri="{FF2B5EF4-FFF2-40B4-BE49-F238E27FC236}">
                    <a16:creationId xmlns:a16="http://schemas.microsoft.com/office/drawing/2014/main" id="{63868B48-A311-05F4-488E-869C9B012496}"/>
                  </a:ext>
                </a:extLst>
              </p:cNvPr>
              <p:cNvCxnSpPr>
                <a:cxnSpLocks/>
                <a:stCxn id="2785" idx="4"/>
                <a:endCxn id="2783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5" name="直接连接符 2774">
                <a:extLst>
                  <a:ext uri="{FF2B5EF4-FFF2-40B4-BE49-F238E27FC236}">
                    <a16:creationId xmlns:a16="http://schemas.microsoft.com/office/drawing/2014/main" id="{514627ED-0B9B-9A26-F25D-2954C06E176C}"/>
                  </a:ext>
                </a:extLst>
              </p:cNvPr>
              <p:cNvCxnSpPr>
                <a:cxnSpLocks/>
                <a:stCxn id="2781" idx="1"/>
                <a:endCxn id="2785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6" name="直接连接符 2775">
                <a:extLst>
                  <a:ext uri="{FF2B5EF4-FFF2-40B4-BE49-F238E27FC236}">
                    <a16:creationId xmlns:a16="http://schemas.microsoft.com/office/drawing/2014/main" id="{AC673792-9931-1ACC-662B-FE0A0547C449}"/>
                  </a:ext>
                </a:extLst>
              </p:cNvPr>
              <p:cNvCxnSpPr>
                <a:cxnSpLocks/>
                <a:stCxn id="2781" idx="2"/>
                <a:endCxn id="2783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7" name="直接连接符 2776">
                <a:extLst>
                  <a:ext uri="{FF2B5EF4-FFF2-40B4-BE49-F238E27FC236}">
                    <a16:creationId xmlns:a16="http://schemas.microsoft.com/office/drawing/2014/main" id="{82E08DE5-426E-77B5-6D51-D8AA796A8F83}"/>
                  </a:ext>
                </a:extLst>
              </p:cNvPr>
              <p:cNvCxnSpPr>
                <a:cxnSpLocks/>
                <a:stCxn id="2781" idx="3"/>
                <a:endCxn id="2779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8" name="直接连接符 2777">
                <a:extLst>
                  <a:ext uri="{FF2B5EF4-FFF2-40B4-BE49-F238E27FC236}">
                    <a16:creationId xmlns:a16="http://schemas.microsoft.com/office/drawing/2014/main" id="{6289E116-11DD-E873-A230-C41FB6E33FA0}"/>
                  </a:ext>
                </a:extLst>
              </p:cNvPr>
              <p:cNvCxnSpPr>
                <a:cxnSpLocks/>
                <a:stCxn id="2781" idx="4"/>
                <a:endCxn id="2771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87" name="文本框 2786">
            <a:extLst>
              <a:ext uri="{FF2B5EF4-FFF2-40B4-BE49-F238E27FC236}">
                <a16:creationId xmlns:a16="http://schemas.microsoft.com/office/drawing/2014/main" id="{5D04B160-AC1C-EEE8-E0ED-425024293420}"/>
              </a:ext>
            </a:extLst>
          </p:cNvPr>
          <p:cNvSpPr txBox="1"/>
          <p:nvPr/>
        </p:nvSpPr>
        <p:spPr>
          <a:xfrm>
            <a:off x="5796336" y="2287880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88" name="矩形: 圆角 2787">
            <a:extLst>
              <a:ext uri="{FF2B5EF4-FFF2-40B4-BE49-F238E27FC236}">
                <a16:creationId xmlns:a16="http://schemas.microsoft.com/office/drawing/2014/main" id="{FFE776EE-79B3-9EF0-3BC9-E550F20EE097}"/>
              </a:ext>
            </a:extLst>
          </p:cNvPr>
          <p:cNvSpPr/>
          <p:nvPr/>
        </p:nvSpPr>
        <p:spPr>
          <a:xfrm>
            <a:off x="5822009" y="2180874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89" name="组合 2788">
            <a:extLst>
              <a:ext uri="{FF2B5EF4-FFF2-40B4-BE49-F238E27FC236}">
                <a16:creationId xmlns:a16="http://schemas.microsoft.com/office/drawing/2014/main" id="{E4E46DF7-0E9D-33CC-9781-93E194C6C32D}"/>
              </a:ext>
            </a:extLst>
          </p:cNvPr>
          <p:cNvGrpSpPr>
            <a:grpSpLocks/>
          </p:cNvGrpSpPr>
          <p:nvPr/>
        </p:nvGrpSpPr>
        <p:grpSpPr>
          <a:xfrm>
            <a:off x="6677331" y="3107984"/>
            <a:ext cx="387274" cy="382114"/>
            <a:chOff x="1661030" y="1570822"/>
            <a:chExt cx="338146" cy="333641"/>
          </a:xfrm>
        </p:grpSpPr>
        <p:sp>
          <p:nvSpPr>
            <p:cNvPr id="2790" name="流程图: 接点 2789">
              <a:extLst>
                <a:ext uri="{FF2B5EF4-FFF2-40B4-BE49-F238E27FC236}">
                  <a16:creationId xmlns:a16="http://schemas.microsoft.com/office/drawing/2014/main" id="{6FB85645-8022-69D1-BAF0-6705D6704381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91" name="组合 2790">
              <a:extLst>
                <a:ext uri="{FF2B5EF4-FFF2-40B4-BE49-F238E27FC236}">
                  <a16:creationId xmlns:a16="http://schemas.microsoft.com/office/drawing/2014/main" id="{455D3FA4-82C2-91FC-F622-33B63C87FCE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92" name="直接连接符 2791">
                <a:extLst>
                  <a:ext uri="{FF2B5EF4-FFF2-40B4-BE49-F238E27FC236}">
                    <a16:creationId xmlns:a16="http://schemas.microsoft.com/office/drawing/2014/main" id="{D6936D90-BD09-1EC4-ABB7-D4E409D33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3" name="直接连接符 2792">
                <a:extLst>
                  <a:ext uri="{FF2B5EF4-FFF2-40B4-BE49-F238E27FC236}">
                    <a16:creationId xmlns:a16="http://schemas.microsoft.com/office/drawing/2014/main" id="{DAA95A32-A671-93C3-567B-039D3EF5E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4" name="组合 2793">
                <a:extLst>
                  <a:ext uri="{FF2B5EF4-FFF2-40B4-BE49-F238E27FC236}">
                    <a16:creationId xmlns:a16="http://schemas.microsoft.com/office/drawing/2014/main" id="{1560F978-8398-7F2C-A3D4-E5D5F5AA033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12" name="椭圆 2811">
                  <a:extLst>
                    <a:ext uri="{FF2B5EF4-FFF2-40B4-BE49-F238E27FC236}">
                      <a16:creationId xmlns:a16="http://schemas.microsoft.com/office/drawing/2014/main" id="{4D640B76-FB0C-099A-28DD-144FFFB3B2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13" name="椭圆 2812">
                  <a:extLst>
                    <a:ext uri="{FF2B5EF4-FFF2-40B4-BE49-F238E27FC236}">
                      <a16:creationId xmlns:a16="http://schemas.microsoft.com/office/drawing/2014/main" id="{3DF0D4C4-916A-EF92-3A1B-A21AE66B2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5" name="组合 2794">
                <a:extLst>
                  <a:ext uri="{FF2B5EF4-FFF2-40B4-BE49-F238E27FC236}">
                    <a16:creationId xmlns:a16="http://schemas.microsoft.com/office/drawing/2014/main" id="{EB3A89F0-4330-A259-7D6C-FC25E8180F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10" name="椭圆 2809">
                  <a:extLst>
                    <a:ext uri="{FF2B5EF4-FFF2-40B4-BE49-F238E27FC236}">
                      <a16:creationId xmlns:a16="http://schemas.microsoft.com/office/drawing/2014/main" id="{7C163441-5604-CA04-08DF-D7C6A74B5E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11" name="椭圆 2810">
                  <a:extLst>
                    <a:ext uri="{FF2B5EF4-FFF2-40B4-BE49-F238E27FC236}">
                      <a16:creationId xmlns:a16="http://schemas.microsoft.com/office/drawing/2014/main" id="{EC1B6C9B-8F83-D8F7-96F8-1A9F6F8041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6" name="组合 2795">
                <a:extLst>
                  <a:ext uri="{FF2B5EF4-FFF2-40B4-BE49-F238E27FC236}">
                    <a16:creationId xmlns:a16="http://schemas.microsoft.com/office/drawing/2014/main" id="{501C329F-6E5D-449B-8E67-26E1B220CC2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8" name="椭圆 2807">
                  <a:extLst>
                    <a:ext uri="{FF2B5EF4-FFF2-40B4-BE49-F238E27FC236}">
                      <a16:creationId xmlns:a16="http://schemas.microsoft.com/office/drawing/2014/main" id="{299E9D50-FF01-D48E-C95B-78A74C9BE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9" name="椭圆 2808">
                  <a:extLst>
                    <a:ext uri="{FF2B5EF4-FFF2-40B4-BE49-F238E27FC236}">
                      <a16:creationId xmlns:a16="http://schemas.microsoft.com/office/drawing/2014/main" id="{566CFC89-DDF5-0346-FF77-BE9331453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7" name="组合 2796">
                <a:extLst>
                  <a:ext uri="{FF2B5EF4-FFF2-40B4-BE49-F238E27FC236}">
                    <a16:creationId xmlns:a16="http://schemas.microsoft.com/office/drawing/2014/main" id="{3D0ED094-0A57-16C0-0ED3-A1CB0E3BB2D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6" name="椭圆 2805">
                  <a:extLst>
                    <a:ext uri="{FF2B5EF4-FFF2-40B4-BE49-F238E27FC236}">
                      <a16:creationId xmlns:a16="http://schemas.microsoft.com/office/drawing/2014/main" id="{DAF6A5EE-2E96-E53A-0BF0-506747BB40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7" name="椭圆 2806">
                  <a:extLst>
                    <a:ext uri="{FF2B5EF4-FFF2-40B4-BE49-F238E27FC236}">
                      <a16:creationId xmlns:a16="http://schemas.microsoft.com/office/drawing/2014/main" id="{8C906741-BF96-178F-9240-BDF24F9678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98" name="椭圆 2797">
                <a:extLst>
                  <a:ext uri="{FF2B5EF4-FFF2-40B4-BE49-F238E27FC236}">
                    <a16:creationId xmlns:a16="http://schemas.microsoft.com/office/drawing/2014/main" id="{A424F5FA-ACD3-98B7-05E1-3B864FE78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99" name="直接连接符 2798">
                <a:extLst>
                  <a:ext uri="{FF2B5EF4-FFF2-40B4-BE49-F238E27FC236}">
                    <a16:creationId xmlns:a16="http://schemas.microsoft.com/office/drawing/2014/main" id="{1B5B2FFD-B6F5-46F1-661D-03373F71A87C}"/>
                  </a:ext>
                </a:extLst>
              </p:cNvPr>
              <p:cNvCxnSpPr>
                <a:cxnSpLocks/>
                <a:stCxn id="2812" idx="4"/>
                <a:endCxn id="279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0" name="直接连接符 2799">
                <a:extLst>
                  <a:ext uri="{FF2B5EF4-FFF2-40B4-BE49-F238E27FC236}">
                    <a16:creationId xmlns:a16="http://schemas.microsoft.com/office/drawing/2014/main" id="{18CA4C79-C395-51A4-7CB3-9948DDB68F39}"/>
                  </a:ext>
                </a:extLst>
              </p:cNvPr>
              <p:cNvCxnSpPr>
                <a:cxnSpLocks/>
                <a:stCxn id="2812" idx="4"/>
                <a:endCxn id="280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1" name="直接连接符 2800">
                <a:extLst>
                  <a:ext uri="{FF2B5EF4-FFF2-40B4-BE49-F238E27FC236}">
                    <a16:creationId xmlns:a16="http://schemas.microsoft.com/office/drawing/2014/main" id="{35CF1044-8C30-FDE6-9292-949C9735BEC5}"/>
                  </a:ext>
                </a:extLst>
              </p:cNvPr>
              <p:cNvCxnSpPr>
                <a:cxnSpLocks/>
                <a:stCxn id="2812" idx="4"/>
                <a:endCxn id="281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2" name="直接连接符 2801">
                <a:extLst>
                  <a:ext uri="{FF2B5EF4-FFF2-40B4-BE49-F238E27FC236}">
                    <a16:creationId xmlns:a16="http://schemas.microsoft.com/office/drawing/2014/main" id="{83F1FF8F-2468-2154-F64D-CFB3C899DA64}"/>
                  </a:ext>
                </a:extLst>
              </p:cNvPr>
              <p:cNvCxnSpPr>
                <a:cxnSpLocks/>
                <a:stCxn id="2808" idx="1"/>
                <a:endCxn id="281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3" name="直接连接符 2802">
                <a:extLst>
                  <a:ext uri="{FF2B5EF4-FFF2-40B4-BE49-F238E27FC236}">
                    <a16:creationId xmlns:a16="http://schemas.microsoft.com/office/drawing/2014/main" id="{D5BBF51D-7342-0B4D-4F90-04D23A2D3A53}"/>
                  </a:ext>
                </a:extLst>
              </p:cNvPr>
              <p:cNvCxnSpPr>
                <a:cxnSpLocks/>
                <a:stCxn id="2808" idx="2"/>
                <a:endCxn id="281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4" name="直接连接符 2803">
                <a:extLst>
                  <a:ext uri="{FF2B5EF4-FFF2-40B4-BE49-F238E27FC236}">
                    <a16:creationId xmlns:a16="http://schemas.microsoft.com/office/drawing/2014/main" id="{69013B3E-AABC-0CF0-B6F4-0E96F42578F9}"/>
                  </a:ext>
                </a:extLst>
              </p:cNvPr>
              <p:cNvCxnSpPr>
                <a:cxnSpLocks/>
                <a:stCxn id="2808" idx="3"/>
                <a:endCxn id="280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5" name="直接连接符 2804">
                <a:extLst>
                  <a:ext uri="{FF2B5EF4-FFF2-40B4-BE49-F238E27FC236}">
                    <a16:creationId xmlns:a16="http://schemas.microsoft.com/office/drawing/2014/main" id="{BCEF55B0-46C8-4337-4C50-CF269F7B1C1E}"/>
                  </a:ext>
                </a:extLst>
              </p:cNvPr>
              <p:cNvCxnSpPr>
                <a:cxnSpLocks/>
                <a:stCxn id="2808" idx="4"/>
                <a:endCxn id="279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4" name="组合 2813">
            <a:extLst>
              <a:ext uri="{FF2B5EF4-FFF2-40B4-BE49-F238E27FC236}">
                <a16:creationId xmlns:a16="http://schemas.microsoft.com/office/drawing/2014/main" id="{05C26B26-52F0-A46B-CF5A-70D5F4D95EC0}"/>
              </a:ext>
            </a:extLst>
          </p:cNvPr>
          <p:cNvGrpSpPr>
            <a:grpSpLocks/>
          </p:cNvGrpSpPr>
          <p:nvPr/>
        </p:nvGrpSpPr>
        <p:grpSpPr>
          <a:xfrm>
            <a:off x="6677331" y="2637437"/>
            <a:ext cx="387274" cy="382114"/>
            <a:chOff x="1661030" y="1570822"/>
            <a:chExt cx="338146" cy="333641"/>
          </a:xfrm>
        </p:grpSpPr>
        <p:sp>
          <p:nvSpPr>
            <p:cNvPr id="2815" name="流程图: 接点 2814">
              <a:extLst>
                <a:ext uri="{FF2B5EF4-FFF2-40B4-BE49-F238E27FC236}">
                  <a16:creationId xmlns:a16="http://schemas.microsoft.com/office/drawing/2014/main" id="{1518CB06-58DF-9C84-C2AA-9B7C8F01248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16" name="组合 2815">
              <a:extLst>
                <a:ext uri="{FF2B5EF4-FFF2-40B4-BE49-F238E27FC236}">
                  <a16:creationId xmlns:a16="http://schemas.microsoft.com/office/drawing/2014/main" id="{0FCBE4A4-B55F-4DA8-7E08-BFF7768FAB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17" name="直接连接符 2816">
                <a:extLst>
                  <a:ext uri="{FF2B5EF4-FFF2-40B4-BE49-F238E27FC236}">
                    <a16:creationId xmlns:a16="http://schemas.microsoft.com/office/drawing/2014/main" id="{4E923968-2CAF-1002-E6B9-12DC2DA71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8" name="直接连接符 2817">
                <a:extLst>
                  <a:ext uri="{FF2B5EF4-FFF2-40B4-BE49-F238E27FC236}">
                    <a16:creationId xmlns:a16="http://schemas.microsoft.com/office/drawing/2014/main" id="{BDC967A6-45FB-9BCF-5276-FF74EF63A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9" name="组合 2818">
                <a:extLst>
                  <a:ext uri="{FF2B5EF4-FFF2-40B4-BE49-F238E27FC236}">
                    <a16:creationId xmlns:a16="http://schemas.microsoft.com/office/drawing/2014/main" id="{79A7DA63-55E1-1411-DAB2-5577ECF8CA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7" name="椭圆 2836">
                  <a:extLst>
                    <a:ext uri="{FF2B5EF4-FFF2-40B4-BE49-F238E27FC236}">
                      <a16:creationId xmlns:a16="http://schemas.microsoft.com/office/drawing/2014/main" id="{5E9FE8FF-6742-0288-B7C1-04B563EB46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8" name="椭圆 2837">
                  <a:extLst>
                    <a:ext uri="{FF2B5EF4-FFF2-40B4-BE49-F238E27FC236}">
                      <a16:creationId xmlns:a16="http://schemas.microsoft.com/office/drawing/2014/main" id="{6E210F70-AAC9-37E6-11E1-53594E69C6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20" name="组合 2819">
                <a:extLst>
                  <a:ext uri="{FF2B5EF4-FFF2-40B4-BE49-F238E27FC236}">
                    <a16:creationId xmlns:a16="http://schemas.microsoft.com/office/drawing/2014/main" id="{201ADF17-FBD6-A1B3-2EF2-67779E0B063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5" name="椭圆 2834">
                  <a:extLst>
                    <a:ext uri="{FF2B5EF4-FFF2-40B4-BE49-F238E27FC236}">
                      <a16:creationId xmlns:a16="http://schemas.microsoft.com/office/drawing/2014/main" id="{CD6C5A94-DCE5-5318-F205-FF81907A2F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6" name="椭圆 2835">
                  <a:extLst>
                    <a:ext uri="{FF2B5EF4-FFF2-40B4-BE49-F238E27FC236}">
                      <a16:creationId xmlns:a16="http://schemas.microsoft.com/office/drawing/2014/main" id="{6311C6C9-E3EC-AF45-2B04-2263FBE20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21" name="组合 2820">
                <a:extLst>
                  <a:ext uri="{FF2B5EF4-FFF2-40B4-BE49-F238E27FC236}">
                    <a16:creationId xmlns:a16="http://schemas.microsoft.com/office/drawing/2014/main" id="{6AD7FEAD-20C9-6E92-6132-5E3EFEFBEED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3" name="椭圆 2832">
                  <a:extLst>
                    <a:ext uri="{FF2B5EF4-FFF2-40B4-BE49-F238E27FC236}">
                      <a16:creationId xmlns:a16="http://schemas.microsoft.com/office/drawing/2014/main" id="{19EAA0B9-1625-AEA8-7595-EC2E6484FC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4" name="椭圆 2833">
                  <a:extLst>
                    <a:ext uri="{FF2B5EF4-FFF2-40B4-BE49-F238E27FC236}">
                      <a16:creationId xmlns:a16="http://schemas.microsoft.com/office/drawing/2014/main" id="{00FA8965-40FF-0F66-7D4C-1562248A9A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22" name="组合 2821">
                <a:extLst>
                  <a:ext uri="{FF2B5EF4-FFF2-40B4-BE49-F238E27FC236}">
                    <a16:creationId xmlns:a16="http://schemas.microsoft.com/office/drawing/2014/main" id="{13540C57-A94A-70E2-DFC9-DC866C29C61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1" name="椭圆 2830">
                  <a:extLst>
                    <a:ext uri="{FF2B5EF4-FFF2-40B4-BE49-F238E27FC236}">
                      <a16:creationId xmlns:a16="http://schemas.microsoft.com/office/drawing/2014/main" id="{B5CAD1DD-43CF-25B2-4897-3CCCE89CC7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2" name="椭圆 2831">
                  <a:extLst>
                    <a:ext uri="{FF2B5EF4-FFF2-40B4-BE49-F238E27FC236}">
                      <a16:creationId xmlns:a16="http://schemas.microsoft.com/office/drawing/2014/main" id="{B3895688-7E4E-C58B-1DC6-D194E85DE9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23" name="椭圆 2822">
                <a:extLst>
                  <a:ext uri="{FF2B5EF4-FFF2-40B4-BE49-F238E27FC236}">
                    <a16:creationId xmlns:a16="http://schemas.microsoft.com/office/drawing/2014/main" id="{A50ABCD3-D64D-ABFB-8ADC-9033D980F6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24" name="直接连接符 2823">
                <a:extLst>
                  <a:ext uri="{FF2B5EF4-FFF2-40B4-BE49-F238E27FC236}">
                    <a16:creationId xmlns:a16="http://schemas.microsoft.com/office/drawing/2014/main" id="{695B3AF8-1302-4EAD-3B27-1DDB3463F87A}"/>
                  </a:ext>
                </a:extLst>
              </p:cNvPr>
              <p:cNvCxnSpPr>
                <a:cxnSpLocks/>
                <a:stCxn id="2837" idx="4"/>
                <a:endCxn id="2823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5" name="直接连接符 2824">
                <a:extLst>
                  <a:ext uri="{FF2B5EF4-FFF2-40B4-BE49-F238E27FC236}">
                    <a16:creationId xmlns:a16="http://schemas.microsoft.com/office/drawing/2014/main" id="{2BD64002-42E6-FFE1-EE05-850D39B8B506}"/>
                  </a:ext>
                </a:extLst>
              </p:cNvPr>
              <p:cNvCxnSpPr>
                <a:cxnSpLocks/>
                <a:stCxn id="2837" idx="4"/>
                <a:endCxn id="2831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6" name="直接连接符 2825">
                <a:extLst>
                  <a:ext uri="{FF2B5EF4-FFF2-40B4-BE49-F238E27FC236}">
                    <a16:creationId xmlns:a16="http://schemas.microsoft.com/office/drawing/2014/main" id="{0620FE96-D8DA-66EF-7A76-12CBC54BFD20}"/>
                  </a:ext>
                </a:extLst>
              </p:cNvPr>
              <p:cNvCxnSpPr>
                <a:cxnSpLocks/>
                <a:stCxn id="2837" idx="4"/>
                <a:endCxn id="2835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7" name="直接连接符 2826">
                <a:extLst>
                  <a:ext uri="{FF2B5EF4-FFF2-40B4-BE49-F238E27FC236}">
                    <a16:creationId xmlns:a16="http://schemas.microsoft.com/office/drawing/2014/main" id="{2E793ED2-D667-3BF8-E177-29309A79678D}"/>
                  </a:ext>
                </a:extLst>
              </p:cNvPr>
              <p:cNvCxnSpPr>
                <a:cxnSpLocks/>
                <a:stCxn id="2833" idx="1"/>
                <a:endCxn id="2837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8" name="直接连接符 2827">
                <a:extLst>
                  <a:ext uri="{FF2B5EF4-FFF2-40B4-BE49-F238E27FC236}">
                    <a16:creationId xmlns:a16="http://schemas.microsoft.com/office/drawing/2014/main" id="{9AA282E1-F404-BFE8-E51F-7E66465BD923}"/>
                  </a:ext>
                </a:extLst>
              </p:cNvPr>
              <p:cNvCxnSpPr>
                <a:cxnSpLocks/>
                <a:stCxn id="2833" idx="2"/>
                <a:endCxn id="2835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9" name="直接连接符 2828">
                <a:extLst>
                  <a:ext uri="{FF2B5EF4-FFF2-40B4-BE49-F238E27FC236}">
                    <a16:creationId xmlns:a16="http://schemas.microsoft.com/office/drawing/2014/main" id="{CEFBE0F4-1165-5702-BACB-F20641BAB1C0}"/>
                  </a:ext>
                </a:extLst>
              </p:cNvPr>
              <p:cNvCxnSpPr>
                <a:cxnSpLocks/>
                <a:stCxn id="2833" idx="3"/>
                <a:endCxn id="2831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0" name="直接连接符 2829">
                <a:extLst>
                  <a:ext uri="{FF2B5EF4-FFF2-40B4-BE49-F238E27FC236}">
                    <a16:creationId xmlns:a16="http://schemas.microsoft.com/office/drawing/2014/main" id="{4F9BD481-43E5-FFA2-BEFF-5724A682A30C}"/>
                  </a:ext>
                </a:extLst>
              </p:cNvPr>
              <p:cNvCxnSpPr>
                <a:cxnSpLocks/>
                <a:stCxn id="2833" idx="4"/>
                <a:endCxn id="2823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39" name="文本框 2838">
            <a:extLst>
              <a:ext uri="{FF2B5EF4-FFF2-40B4-BE49-F238E27FC236}">
                <a16:creationId xmlns:a16="http://schemas.microsoft.com/office/drawing/2014/main" id="{AC5601CF-ED06-7F74-FEA9-2F93C7155958}"/>
              </a:ext>
            </a:extLst>
          </p:cNvPr>
          <p:cNvSpPr txBox="1"/>
          <p:nvPr/>
        </p:nvSpPr>
        <p:spPr>
          <a:xfrm>
            <a:off x="6597634" y="2272274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0" name="矩形: 圆角 2839">
            <a:extLst>
              <a:ext uri="{FF2B5EF4-FFF2-40B4-BE49-F238E27FC236}">
                <a16:creationId xmlns:a16="http://schemas.microsoft.com/office/drawing/2014/main" id="{1E9694B5-A0B1-FCE7-054F-B8EC4AB10394}"/>
              </a:ext>
            </a:extLst>
          </p:cNvPr>
          <p:cNvSpPr/>
          <p:nvPr/>
        </p:nvSpPr>
        <p:spPr>
          <a:xfrm>
            <a:off x="6623307" y="2165268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41" name="组合 2840">
            <a:extLst>
              <a:ext uri="{FF2B5EF4-FFF2-40B4-BE49-F238E27FC236}">
                <a16:creationId xmlns:a16="http://schemas.microsoft.com/office/drawing/2014/main" id="{6B8DAE02-B2A6-ED37-4EC0-D70EB617774F}"/>
              </a:ext>
            </a:extLst>
          </p:cNvPr>
          <p:cNvGrpSpPr>
            <a:grpSpLocks/>
          </p:cNvGrpSpPr>
          <p:nvPr/>
        </p:nvGrpSpPr>
        <p:grpSpPr>
          <a:xfrm>
            <a:off x="8642974" y="3105868"/>
            <a:ext cx="387274" cy="382114"/>
            <a:chOff x="1661030" y="1570822"/>
            <a:chExt cx="338146" cy="333641"/>
          </a:xfrm>
        </p:grpSpPr>
        <p:sp>
          <p:nvSpPr>
            <p:cNvPr id="2842" name="流程图: 接点 2841">
              <a:extLst>
                <a:ext uri="{FF2B5EF4-FFF2-40B4-BE49-F238E27FC236}">
                  <a16:creationId xmlns:a16="http://schemas.microsoft.com/office/drawing/2014/main" id="{426DEE34-27B1-D2EA-5883-24E820F67041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43" name="组合 2842">
              <a:extLst>
                <a:ext uri="{FF2B5EF4-FFF2-40B4-BE49-F238E27FC236}">
                  <a16:creationId xmlns:a16="http://schemas.microsoft.com/office/drawing/2014/main" id="{8DAC19A9-0449-AFA5-A58A-F9F7F2E5ED6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44" name="直接连接符 2843">
                <a:extLst>
                  <a:ext uri="{FF2B5EF4-FFF2-40B4-BE49-F238E27FC236}">
                    <a16:creationId xmlns:a16="http://schemas.microsoft.com/office/drawing/2014/main" id="{1A695F6E-579D-0869-E595-E36E62AF2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5" name="直接连接符 2844">
                <a:extLst>
                  <a:ext uri="{FF2B5EF4-FFF2-40B4-BE49-F238E27FC236}">
                    <a16:creationId xmlns:a16="http://schemas.microsoft.com/office/drawing/2014/main" id="{E7D9B753-9BC0-156D-1EB0-A382D2589A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46" name="组合 2845">
                <a:extLst>
                  <a:ext uri="{FF2B5EF4-FFF2-40B4-BE49-F238E27FC236}">
                    <a16:creationId xmlns:a16="http://schemas.microsoft.com/office/drawing/2014/main" id="{2024338F-3601-5DFA-82D7-15CA3AF192A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64" name="椭圆 2863">
                  <a:extLst>
                    <a:ext uri="{FF2B5EF4-FFF2-40B4-BE49-F238E27FC236}">
                      <a16:creationId xmlns:a16="http://schemas.microsoft.com/office/drawing/2014/main" id="{A40A89A0-6A8B-CA3B-E70C-801FC9D776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65" name="椭圆 2864">
                  <a:extLst>
                    <a:ext uri="{FF2B5EF4-FFF2-40B4-BE49-F238E27FC236}">
                      <a16:creationId xmlns:a16="http://schemas.microsoft.com/office/drawing/2014/main" id="{EEAE595B-E1C0-0A89-34CC-686DD2FC99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7" name="组合 2846">
                <a:extLst>
                  <a:ext uri="{FF2B5EF4-FFF2-40B4-BE49-F238E27FC236}">
                    <a16:creationId xmlns:a16="http://schemas.microsoft.com/office/drawing/2014/main" id="{15437E29-6264-8D2C-531B-8D3D1489149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62" name="椭圆 2861">
                  <a:extLst>
                    <a:ext uri="{FF2B5EF4-FFF2-40B4-BE49-F238E27FC236}">
                      <a16:creationId xmlns:a16="http://schemas.microsoft.com/office/drawing/2014/main" id="{B76BF317-919F-5751-020B-F81BF7479A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63" name="椭圆 2862">
                  <a:extLst>
                    <a:ext uri="{FF2B5EF4-FFF2-40B4-BE49-F238E27FC236}">
                      <a16:creationId xmlns:a16="http://schemas.microsoft.com/office/drawing/2014/main" id="{F1AD105A-1CC5-F420-112F-82F5CF4246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8" name="组合 2847">
                <a:extLst>
                  <a:ext uri="{FF2B5EF4-FFF2-40B4-BE49-F238E27FC236}">
                    <a16:creationId xmlns:a16="http://schemas.microsoft.com/office/drawing/2014/main" id="{14C529DA-3783-3369-EC5F-1561F196394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60" name="椭圆 2859">
                  <a:extLst>
                    <a:ext uri="{FF2B5EF4-FFF2-40B4-BE49-F238E27FC236}">
                      <a16:creationId xmlns:a16="http://schemas.microsoft.com/office/drawing/2014/main" id="{F77A53C9-B9B4-5EC0-4AD7-806F19B50F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61" name="椭圆 2860">
                  <a:extLst>
                    <a:ext uri="{FF2B5EF4-FFF2-40B4-BE49-F238E27FC236}">
                      <a16:creationId xmlns:a16="http://schemas.microsoft.com/office/drawing/2014/main" id="{9F8E7693-9C8B-EEC2-E24B-3FFF716A47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9" name="组合 2848">
                <a:extLst>
                  <a:ext uri="{FF2B5EF4-FFF2-40B4-BE49-F238E27FC236}">
                    <a16:creationId xmlns:a16="http://schemas.microsoft.com/office/drawing/2014/main" id="{27281A80-48BF-F9C3-0094-5120B68B2DE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58" name="椭圆 2857">
                  <a:extLst>
                    <a:ext uri="{FF2B5EF4-FFF2-40B4-BE49-F238E27FC236}">
                      <a16:creationId xmlns:a16="http://schemas.microsoft.com/office/drawing/2014/main" id="{1CE87D95-050E-AB1A-F59B-D0A9B9D68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59" name="椭圆 2858">
                  <a:extLst>
                    <a:ext uri="{FF2B5EF4-FFF2-40B4-BE49-F238E27FC236}">
                      <a16:creationId xmlns:a16="http://schemas.microsoft.com/office/drawing/2014/main" id="{36D9FCA1-06EE-569D-8246-5ED5612D8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50" name="椭圆 2849">
                <a:extLst>
                  <a:ext uri="{FF2B5EF4-FFF2-40B4-BE49-F238E27FC236}">
                    <a16:creationId xmlns:a16="http://schemas.microsoft.com/office/drawing/2014/main" id="{21926E1F-93D3-40C7-6652-D8593030BF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51" name="直接连接符 2850">
                <a:extLst>
                  <a:ext uri="{FF2B5EF4-FFF2-40B4-BE49-F238E27FC236}">
                    <a16:creationId xmlns:a16="http://schemas.microsoft.com/office/drawing/2014/main" id="{C6EB695D-09C9-554F-B1F3-68268847BBC9}"/>
                  </a:ext>
                </a:extLst>
              </p:cNvPr>
              <p:cNvCxnSpPr>
                <a:cxnSpLocks/>
                <a:stCxn id="2864" idx="4"/>
                <a:endCxn id="285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2" name="直接连接符 2851">
                <a:extLst>
                  <a:ext uri="{FF2B5EF4-FFF2-40B4-BE49-F238E27FC236}">
                    <a16:creationId xmlns:a16="http://schemas.microsoft.com/office/drawing/2014/main" id="{76CDFF1E-8545-7C50-C51C-3DB26451D725}"/>
                  </a:ext>
                </a:extLst>
              </p:cNvPr>
              <p:cNvCxnSpPr>
                <a:cxnSpLocks/>
                <a:stCxn id="2864" idx="4"/>
                <a:endCxn id="285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3" name="直接连接符 2852">
                <a:extLst>
                  <a:ext uri="{FF2B5EF4-FFF2-40B4-BE49-F238E27FC236}">
                    <a16:creationId xmlns:a16="http://schemas.microsoft.com/office/drawing/2014/main" id="{FC9D0B77-D875-2A52-ADB7-D139A6CEF4EE}"/>
                  </a:ext>
                </a:extLst>
              </p:cNvPr>
              <p:cNvCxnSpPr>
                <a:cxnSpLocks/>
                <a:stCxn id="2864" idx="4"/>
                <a:endCxn id="286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4" name="直接连接符 2853">
                <a:extLst>
                  <a:ext uri="{FF2B5EF4-FFF2-40B4-BE49-F238E27FC236}">
                    <a16:creationId xmlns:a16="http://schemas.microsoft.com/office/drawing/2014/main" id="{367395CF-60F0-0ECF-FDA5-CE1D3B4A4BEF}"/>
                  </a:ext>
                </a:extLst>
              </p:cNvPr>
              <p:cNvCxnSpPr>
                <a:cxnSpLocks/>
                <a:stCxn id="2860" idx="1"/>
                <a:endCxn id="286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5" name="直接连接符 2854">
                <a:extLst>
                  <a:ext uri="{FF2B5EF4-FFF2-40B4-BE49-F238E27FC236}">
                    <a16:creationId xmlns:a16="http://schemas.microsoft.com/office/drawing/2014/main" id="{BE74DB3F-90D5-B9BE-31C2-E48157329DE4}"/>
                  </a:ext>
                </a:extLst>
              </p:cNvPr>
              <p:cNvCxnSpPr>
                <a:cxnSpLocks/>
                <a:stCxn id="2860" idx="2"/>
                <a:endCxn id="286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6" name="直接连接符 2855">
                <a:extLst>
                  <a:ext uri="{FF2B5EF4-FFF2-40B4-BE49-F238E27FC236}">
                    <a16:creationId xmlns:a16="http://schemas.microsoft.com/office/drawing/2014/main" id="{AB02982B-41EC-604F-029A-76CC49047EC9}"/>
                  </a:ext>
                </a:extLst>
              </p:cNvPr>
              <p:cNvCxnSpPr>
                <a:cxnSpLocks/>
                <a:stCxn id="2860" idx="3"/>
                <a:endCxn id="285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7" name="直接连接符 2856">
                <a:extLst>
                  <a:ext uri="{FF2B5EF4-FFF2-40B4-BE49-F238E27FC236}">
                    <a16:creationId xmlns:a16="http://schemas.microsoft.com/office/drawing/2014/main" id="{5700C2C0-BD04-F7FB-7764-F27FD4532296}"/>
                  </a:ext>
                </a:extLst>
              </p:cNvPr>
              <p:cNvCxnSpPr>
                <a:cxnSpLocks/>
                <a:stCxn id="2860" idx="4"/>
                <a:endCxn id="285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6" name="组合 2865">
            <a:extLst>
              <a:ext uri="{FF2B5EF4-FFF2-40B4-BE49-F238E27FC236}">
                <a16:creationId xmlns:a16="http://schemas.microsoft.com/office/drawing/2014/main" id="{D9796EBD-F991-50BC-E4BD-DF84294B7073}"/>
              </a:ext>
            </a:extLst>
          </p:cNvPr>
          <p:cNvGrpSpPr>
            <a:grpSpLocks/>
          </p:cNvGrpSpPr>
          <p:nvPr/>
        </p:nvGrpSpPr>
        <p:grpSpPr>
          <a:xfrm>
            <a:off x="8642974" y="2635321"/>
            <a:ext cx="387274" cy="382114"/>
            <a:chOff x="1661030" y="1570822"/>
            <a:chExt cx="338146" cy="333641"/>
          </a:xfrm>
        </p:grpSpPr>
        <p:sp>
          <p:nvSpPr>
            <p:cNvPr id="2867" name="流程图: 接点 2866">
              <a:extLst>
                <a:ext uri="{FF2B5EF4-FFF2-40B4-BE49-F238E27FC236}">
                  <a16:creationId xmlns:a16="http://schemas.microsoft.com/office/drawing/2014/main" id="{A6C43CB5-DA6B-CC01-C45D-7F6CF4583F32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68" name="组合 2867">
              <a:extLst>
                <a:ext uri="{FF2B5EF4-FFF2-40B4-BE49-F238E27FC236}">
                  <a16:creationId xmlns:a16="http://schemas.microsoft.com/office/drawing/2014/main" id="{AD7E48FE-AA73-9AE5-8D45-0A26A148557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69" name="直接连接符 2868">
                <a:extLst>
                  <a:ext uri="{FF2B5EF4-FFF2-40B4-BE49-F238E27FC236}">
                    <a16:creationId xmlns:a16="http://schemas.microsoft.com/office/drawing/2014/main" id="{F50CF56D-FDBA-E303-9F76-9FD89F887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0" name="直接连接符 2869">
                <a:extLst>
                  <a:ext uri="{FF2B5EF4-FFF2-40B4-BE49-F238E27FC236}">
                    <a16:creationId xmlns:a16="http://schemas.microsoft.com/office/drawing/2014/main" id="{BB69C129-E7E0-6B29-36AA-D9B59126C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71" name="组合 2870">
                <a:extLst>
                  <a:ext uri="{FF2B5EF4-FFF2-40B4-BE49-F238E27FC236}">
                    <a16:creationId xmlns:a16="http://schemas.microsoft.com/office/drawing/2014/main" id="{2C427D20-82C9-0656-87B9-B938EC38E6A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89" name="椭圆 2888">
                  <a:extLst>
                    <a:ext uri="{FF2B5EF4-FFF2-40B4-BE49-F238E27FC236}">
                      <a16:creationId xmlns:a16="http://schemas.microsoft.com/office/drawing/2014/main" id="{C5024D26-4156-E7A0-6DC9-0587B52EB0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90" name="椭圆 2889">
                  <a:extLst>
                    <a:ext uri="{FF2B5EF4-FFF2-40B4-BE49-F238E27FC236}">
                      <a16:creationId xmlns:a16="http://schemas.microsoft.com/office/drawing/2014/main" id="{288196D2-0C45-A783-7983-5F1754800C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72" name="组合 2871">
                <a:extLst>
                  <a:ext uri="{FF2B5EF4-FFF2-40B4-BE49-F238E27FC236}">
                    <a16:creationId xmlns:a16="http://schemas.microsoft.com/office/drawing/2014/main" id="{A3C3EE4F-4E38-6EF6-87BF-C984C718B0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87" name="椭圆 2886">
                  <a:extLst>
                    <a:ext uri="{FF2B5EF4-FFF2-40B4-BE49-F238E27FC236}">
                      <a16:creationId xmlns:a16="http://schemas.microsoft.com/office/drawing/2014/main" id="{85B2D2D0-3D2D-817C-498B-0E747FBFB1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8" name="椭圆 2887">
                  <a:extLst>
                    <a:ext uri="{FF2B5EF4-FFF2-40B4-BE49-F238E27FC236}">
                      <a16:creationId xmlns:a16="http://schemas.microsoft.com/office/drawing/2014/main" id="{052B5ACA-1A4E-6958-B28C-721F4D25BE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73" name="组合 2872">
                <a:extLst>
                  <a:ext uri="{FF2B5EF4-FFF2-40B4-BE49-F238E27FC236}">
                    <a16:creationId xmlns:a16="http://schemas.microsoft.com/office/drawing/2014/main" id="{E4F4E0BD-6473-1E3B-548B-4FC499538B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85" name="椭圆 2884">
                  <a:extLst>
                    <a:ext uri="{FF2B5EF4-FFF2-40B4-BE49-F238E27FC236}">
                      <a16:creationId xmlns:a16="http://schemas.microsoft.com/office/drawing/2014/main" id="{D1C2F38A-BD70-3AEE-FDB9-E94E965E2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6" name="椭圆 2885">
                  <a:extLst>
                    <a:ext uri="{FF2B5EF4-FFF2-40B4-BE49-F238E27FC236}">
                      <a16:creationId xmlns:a16="http://schemas.microsoft.com/office/drawing/2014/main" id="{A8B5F167-92D5-9A2E-260F-67ACE705B5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74" name="组合 2873">
                <a:extLst>
                  <a:ext uri="{FF2B5EF4-FFF2-40B4-BE49-F238E27FC236}">
                    <a16:creationId xmlns:a16="http://schemas.microsoft.com/office/drawing/2014/main" id="{B1D14D1D-AFE0-FA1C-9200-D3A2EFDBA02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83" name="椭圆 2882">
                  <a:extLst>
                    <a:ext uri="{FF2B5EF4-FFF2-40B4-BE49-F238E27FC236}">
                      <a16:creationId xmlns:a16="http://schemas.microsoft.com/office/drawing/2014/main" id="{FE6A834F-2A0C-B77C-DEE7-41B1F701F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4" name="椭圆 2883">
                  <a:extLst>
                    <a:ext uri="{FF2B5EF4-FFF2-40B4-BE49-F238E27FC236}">
                      <a16:creationId xmlns:a16="http://schemas.microsoft.com/office/drawing/2014/main" id="{30D4E271-9445-860A-2336-8D531B9037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75" name="椭圆 2874">
                <a:extLst>
                  <a:ext uri="{FF2B5EF4-FFF2-40B4-BE49-F238E27FC236}">
                    <a16:creationId xmlns:a16="http://schemas.microsoft.com/office/drawing/2014/main" id="{0A15D8F7-D619-200E-9727-CC7C092083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76" name="直接连接符 2875">
                <a:extLst>
                  <a:ext uri="{FF2B5EF4-FFF2-40B4-BE49-F238E27FC236}">
                    <a16:creationId xmlns:a16="http://schemas.microsoft.com/office/drawing/2014/main" id="{C3D69274-59EC-E59C-3306-CBFDAADDA215}"/>
                  </a:ext>
                </a:extLst>
              </p:cNvPr>
              <p:cNvCxnSpPr>
                <a:cxnSpLocks/>
                <a:stCxn id="2889" idx="4"/>
                <a:endCxn id="2875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7" name="直接连接符 2876">
                <a:extLst>
                  <a:ext uri="{FF2B5EF4-FFF2-40B4-BE49-F238E27FC236}">
                    <a16:creationId xmlns:a16="http://schemas.microsoft.com/office/drawing/2014/main" id="{A09D3D42-4E60-27A5-BF96-8EEA6E348AC8}"/>
                  </a:ext>
                </a:extLst>
              </p:cNvPr>
              <p:cNvCxnSpPr>
                <a:cxnSpLocks/>
                <a:stCxn id="2889" idx="4"/>
                <a:endCxn id="2883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8" name="直接连接符 2877">
                <a:extLst>
                  <a:ext uri="{FF2B5EF4-FFF2-40B4-BE49-F238E27FC236}">
                    <a16:creationId xmlns:a16="http://schemas.microsoft.com/office/drawing/2014/main" id="{7D0A4568-626A-96D1-00BC-80F555C9674A}"/>
                  </a:ext>
                </a:extLst>
              </p:cNvPr>
              <p:cNvCxnSpPr>
                <a:cxnSpLocks/>
                <a:stCxn id="2889" idx="4"/>
                <a:endCxn id="2887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9" name="直接连接符 2878">
                <a:extLst>
                  <a:ext uri="{FF2B5EF4-FFF2-40B4-BE49-F238E27FC236}">
                    <a16:creationId xmlns:a16="http://schemas.microsoft.com/office/drawing/2014/main" id="{DBFF9C7F-6F04-056C-4629-ED7B2E8DACE2}"/>
                  </a:ext>
                </a:extLst>
              </p:cNvPr>
              <p:cNvCxnSpPr>
                <a:cxnSpLocks/>
                <a:stCxn id="2885" idx="1"/>
                <a:endCxn id="2889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0" name="直接连接符 2879">
                <a:extLst>
                  <a:ext uri="{FF2B5EF4-FFF2-40B4-BE49-F238E27FC236}">
                    <a16:creationId xmlns:a16="http://schemas.microsoft.com/office/drawing/2014/main" id="{3DEE0767-FABC-9688-CA1C-ECB98B4AB48D}"/>
                  </a:ext>
                </a:extLst>
              </p:cNvPr>
              <p:cNvCxnSpPr>
                <a:cxnSpLocks/>
                <a:stCxn id="2885" idx="2"/>
                <a:endCxn id="2887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1" name="直接连接符 2880">
                <a:extLst>
                  <a:ext uri="{FF2B5EF4-FFF2-40B4-BE49-F238E27FC236}">
                    <a16:creationId xmlns:a16="http://schemas.microsoft.com/office/drawing/2014/main" id="{6BB2B1DD-8CC0-C1B0-ED7D-6FEE795AD076}"/>
                  </a:ext>
                </a:extLst>
              </p:cNvPr>
              <p:cNvCxnSpPr>
                <a:cxnSpLocks/>
                <a:stCxn id="2885" idx="3"/>
                <a:endCxn id="2883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2" name="直接连接符 2881">
                <a:extLst>
                  <a:ext uri="{FF2B5EF4-FFF2-40B4-BE49-F238E27FC236}">
                    <a16:creationId xmlns:a16="http://schemas.microsoft.com/office/drawing/2014/main" id="{875546C5-88F8-8446-A7D3-651257E486A7}"/>
                  </a:ext>
                </a:extLst>
              </p:cNvPr>
              <p:cNvCxnSpPr>
                <a:cxnSpLocks/>
                <a:stCxn id="2885" idx="4"/>
                <a:endCxn id="2875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91" name="文本框 2890">
            <a:extLst>
              <a:ext uri="{FF2B5EF4-FFF2-40B4-BE49-F238E27FC236}">
                <a16:creationId xmlns:a16="http://schemas.microsoft.com/office/drawing/2014/main" id="{5BCF2B76-555C-92EE-52B0-C9861F982783}"/>
              </a:ext>
            </a:extLst>
          </p:cNvPr>
          <p:cNvSpPr txBox="1"/>
          <p:nvPr/>
        </p:nvSpPr>
        <p:spPr>
          <a:xfrm>
            <a:off x="8563277" y="2270158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92" name="矩形: 圆角 2891">
            <a:extLst>
              <a:ext uri="{FF2B5EF4-FFF2-40B4-BE49-F238E27FC236}">
                <a16:creationId xmlns:a16="http://schemas.microsoft.com/office/drawing/2014/main" id="{EA8F7B26-5267-2E88-1E4B-ADDF24785368}"/>
              </a:ext>
            </a:extLst>
          </p:cNvPr>
          <p:cNvSpPr/>
          <p:nvPr/>
        </p:nvSpPr>
        <p:spPr>
          <a:xfrm>
            <a:off x="8588950" y="2163152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93" name="组合 2892">
            <a:extLst>
              <a:ext uri="{FF2B5EF4-FFF2-40B4-BE49-F238E27FC236}">
                <a16:creationId xmlns:a16="http://schemas.microsoft.com/office/drawing/2014/main" id="{596882CA-A0EF-406E-B074-7AF2900F67C1}"/>
              </a:ext>
            </a:extLst>
          </p:cNvPr>
          <p:cNvGrpSpPr>
            <a:grpSpLocks/>
          </p:cNvGrpSpPr>
          <p:nvPr/>
        </p:nvGrpSpPr>
        <p:grpSpPr>
          <a:xfrm>
            <a:off x="9434188" y="3106412"/>
            <a:ext cx="387274" cy="382114"/>
            <a:chOff x="1661030" y="1570822"/>
            <a:chExt cx="338146" cy="333641"/>
          </a:xfrm>
        </p:grpSpPr>
        <p:sp>
          <p:nvSpPr>
            <p:cNvPr id="2894" name="流程图: 接点 2893">
              <a:extLst>
                <a:ext uri="{FF2B5EF4-FFF2-40B4-BE49-F238E27FC236}">
                  <a16:creationId xmlns:a16="http://schemas.microsoft.com/office/drawing/2014/main" id="{AAA231A0-A23A-89CA-C921-C6109E2E05F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95" name="组合 2894">
              <a:extLst>
                <a:ext uri="{FF2B5EF4-FFF2-40B4-BE49-F238E27FC236}">
                  <a16:creationId xmlns:a16="http://schemas.microsoft.com/office/drawing/2014/main" id="{F05CADE4-79C1-7A6D-1F29-B861272E4D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96" name="直接连接符 2895">
                <a:extLst>
                  <a:ext uri="{FF2B5EF4-FFF2-40B4-BE49-F238E27FC236}">
                    <a16:creationId xmlns:a16="http://schemas.microsoft.com/office/drawing/2014/main" id="{9414C1B6-E87C-15D6-C0B3-0882DBBDD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7" name="直接连接符 2896">
                <a:extLst>
                  <a:ext uri="{FF2B5EF4-FFF2-40B4-BE49-F238E27FC236}">
                    <a16:creationId xmlns:a16="http://schemas.microsoft.com/office/drawing/2014/main" id="{9426BE2D-EE7D-B277-BF73-C8CBDCCCA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98" name="组合 2897">
                <a:extLst>
                  <a:ext uri="{FF2B5EF4-FFF2-40B4-BE49-F238E27FC236}">
                    <a16:creationId xmlns:a16="http://schemas.microsoft.com/office/drawing/2014/main" id="{6488DE74-0460-BAD1-A3E2-D5B6BF3E30D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16" name="椭圆 2915">
                  <a:extLst>
                    <a:ext uri="{FF2B5EF4-FFF2-40B4-BE49-F238E27FC236}">
                      <a16:creationId xmlns:a16="http://schemas.microsoft.com/office/drawing/2014/main" id="{6DA2ED1A-710C-157E-4253-E9D7475740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17" name="椭圆 2916">
                  <a:extLst>
                    <a:ext uri="{FF2B5EF4-FFF2-40B4-BE49-F238E27FC236}">
                      <a16:creationId xmlns:a16="http://schemas.microsoft.com/office/drawing/2014/main" id="{60B286E3-AFCA-CBF3-8A01-27104D10B3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99" name="组合 2898">
                <a:extLst>
                  <a:ext uri="{FF2B5EF4-FFF2-40B4-BE49-F238E27FC236}">
                    <a16:creationId xmlns:a16="http://schemas.microsoft.com/office/drawing/2014/main" id="{BEDFE44A-9A92-6504-4E22-7CE70FBD62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14" name="椭圆 2913">
                  <a:extLst>
                    <a:ext uri="{FF2B5EF4-FFF2-40B4-BE49-F238E27FC236}">
                      <a16:creationId xmlns:a16="http://schemas.microsoft.com/office/drawing/2014/main" id="{4562FD9D-4A11-BD55-DB18-8B85B3DC5B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15" name="椭圆 2914">
                  <a:extLst>
                    <a:ext uri="{FF2B5EF4-FFF2-40B4-BE49-F238E27FC236}">
                      <a16:creationId xmlns:a16="http://schemas.microsoft.com/office/drawing/2014/main" id="{8DEA3E3F-4DA6-C9A8-52C9-E50FB87382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00" name="组合 2899">
                <a:extLst>
                  <a:ext uri="{FF2B5EF4-FFF2-40B4-BE49-F238E27FC236}">
                    <a16:creationId xmlns:a16="http://schemas.microsoft.com/office/drawing/2014/main" id="{00379039-0F17-0C20-4F7A-D0A6AEC61EA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12" name="椭圆 2911">
                  <a:extLst>
                    <a:ext uri="{FF2B5EF4-FFF2-40B4-BE49-F238E27FC236}">
                      <a16:creationId xmlns:a16="http://schemas.microsoft.com/office/drawing/2014/main" id="{87D364BD-4774-0B32-00D4-D1B73CF1F8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13" name="椭圆 2912">
                  <a:extLst>
                    <a:ext uri="{FF2B5EF4-FFF2-40B4-BE49-F238E27FC236}">
                      <a16:creationId xmlns:a16="http://schemas.microsoft.com/office/drawing/2014/main" id="{CA6504AD-744E-CA35-9A2F-66C746F573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01" name="组合 2900">
                <a:extLst>
                  <a:ext uri="{FF2B5EF4-FFF2-40B4-BE49-F238E27FC236}">
                    <a16:creationId xmlns:a16="http://schemas.microsoft.com/office/drawing/2014/main" id="{E75D35C7-B3AF-1D23-B998-0A56DDCFC94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10" name="椭圆 2909">
                  <a:extLst>
                    <a:ext uri="{FF2B5EF4-FFF2-40B4-BE49-F238E27FC236}">
                      <a16:creationId xmlns:a16="http://schemas.microsoft.com/office/drawing/2014/main" id="{F8A511EF-F747-92CE-5AAD-752F82E641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11" name="椭圆 2910">
                  <a:extLst>
                    <a:ext uri="{FF2B5EF4-FFF2-40B4-BE49-F238E27FC236}">
                      <a16:creationId xmlns:a16="http://schemas.microsoft.com/office/drawing/2014/main" id="{89367126-315A-17E0-F3AA-80D03D1F21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02" name="椭圆 2901">
                <a:extLst>
                  <a:ext uri="{FF2B5EF4-FFF2-40B4-BE49-F238E27FC236}">
                    <a16:creationId xmlns:a16="http://schemas.microsoft.com/office/drawing/2014/main" id="{DF1AF581-4E40-4A7C-8278-AF6536E90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03" name="直接连接符 2902">
                <a:extLst>
                  <a:ext uri="{FF2B5EF4-FFF2-40B4-BE49-F238E27FC236}">
                    <a16:creationId xmlns:a16="http://schemas.microsoft.com/office/drawing/2014/main" id="{10310E36-B971-454A-031B-5763FA3F40A0}"/>
                  </a:ext>
                </a:extLst>
              </p:cNvPr>
              <p:cNvCxnSpPr>
                <a:cxnSpLocks/>
                <a:stCxn id="2916" idx="4"/>
                <a:endCxn id="290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4" name="直接连接符 2903">
                <a:extLst>
                  <a:ext uri="{FF2B5EF4-FFF2-40B4-BE49-F238E27FC236}">
                    <a16:creationId xmlns:a16="http://schemas.microsoft.com/office/drawing/2014/main" id="{B7472650-4192-8C93-5D05-228C9B07B2D3}"/>
                  </a:ext>
                </a:extLst>
              </p:cNvPr>
              <p:cNvCxnSpPr>
                <a:cxnSpLocks/>
                <a:stCxn id="2916" idx="4"/>
                <a:endCxn id="291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5" name="直接连接符 2904">
                <a:extLst>
                  <a:ext uri="{FF2B5EF4-FFF2-40B4-BE49-F238E27FC236}">
                    <a16:creationId xmlns:a16="http://schemas.microsoft.com/office/drawing/2014/main" id="{94E7B046-11EA-4F64-1A47-C545B0B089B0}"/>
                  </a:ext>
                </a:extLst>
              </p:cNvPr>
              <p:cNvCxnSpPr>
                <a:cxnSpLocks/>
                <a:stCxn id="2916" idx="4"/>
                <a:endCxn id="291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6" name="直接连接符 2905">
                <a:extLst>
                  <a:ext uri="{FF2B5EF4-FFF2-40B4-BE49-F238E27FC236}">
                    <a16:creationId xmlns:a16="http://schemas.microsoft.com/office/drawing/2014/main" id="{F9EBFE28-7FD1-4237-7054-E78B3B735065}"/>
                  </a:ext>
                </a:extLst>
              </p:cNvPr>
              <p:cNvCxnSpPr>
                <a:cxnSpLocks/>
                <a:stCxn id="2912" idx="1"/>
                <a:endCxn id="291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7" name="直接连接符 2906">
                <a:extLst>
                  <a:ext uri="{FF2B5EF4-FFF2-40B4-BE49-F238E27FC236}">
                    <a16:creationId xmlns:a16="http://schemas.microsoft.com/office/drawing/2014/main" id="{CE2C4137-6448-A146-9D0F-9355145E35A6}"/>
                  </a:ext>
                </a:extLst>
              </p:cNvPr>
              <p:cNvCxnSpPr>
                <a:cxnSpLocks/>
                <a:stCxn id="2912" idx="2"/>
                <a:endCxn id="291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8" name="直接连接符 2907">
                <a:extLst>
                  <a:ext uri="{FF2B5EF4-FFF2-40B4-BE49-F238E27FC236}">
                    <a16:creationId xmlns:a16="http://schemas.microsoft.com/office/drawing/2014/main" id="{AA1BC2D0-5BDD-4325-CDCF-B02F22A48C80}"/>
                  </a:ext>
                </a:extLst>
              </p:cNvPr>
              <p:cNvCxnSpPr>
                <a:cxnSpLocks/>
                <a:stCxn id="2912" idx="3"/>
                <a:endCxn id="291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9" name="直接连接符 2908">
                <a:extLst>
                  <a:ext uri="{FF2B5EF4-FFF2-40B4-BE49-F238E27FC236}">
                    <a16:creationId xmlns:a16="http://schemas.microsoft.com/office/drawing/2014/main" id="{FFF9C964-F524-0954-6FB5-8DB16DC9AF7F}"/>
                  </a:ext>
                </a:extLst>
              </p:cNvPr>
              <p:cNvCxnSpPr>
                <a:cxnSpLocks/>
                <a:stCxn id="2912" idx="4"/>
                <a:endCxn id="290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18" name="组合 2917">
            <a:extLst>
              <a:ext uri="{FF2B5EF4-FFF2-40B4-BE49-F238E27FC236}">
                <a16:creationId xmlns:a16="http://schemas.microsoft.com/office/drawing/2014/main" id="{4FC7D4BB-0A60-6FC2-13C5-8AFF2B5878C2}"/>
              </a:ext>
            </a:extLst>
          </p:cNvPr>
          <p:cNvGrpSpPr>
            <a:grpSpLocks/>
          </p:cNvGrpSpPr>
          <p:nvPr/>
        </p:nvGrpSpPr>
        <p:grpSpPr>
          <a:xfrm>
            <a:off x="9434188" y="2635865"/>
            <a:ext cx="387274" cy="382114"/>
            <a:chOff x="1661030" y="1570822"/>
            <a:chExt cx="338146" cy="333641"/>
          </a:xfrm>
        </p:grpSpPr>
        <p:sp>
          <p:nvSpPr>
            <p:cNvPr id="2919" name="流程图: 接点 2918">
              <a:extLst>
                <a:ext uri="{FF2B5EF4-FFF2-40B4-BE49-F238E27FC236}">
                  <a16:creationId xmlns:a16="http://schemas.microsoft.com/office/drawing/2014/main" id="{E26F2561-62ED-2D7A-5DD1-64E25A73C27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20" name="组合 2919">
              <a:extLst>
                <a:ext uri="{FF2B5EF4-FFF2-40B4-BE49-F238E27FC236}">
                  <a16:creationId xmlns:a16="http://schemas.microsoft.com/office/drawing/2014/main" id="{5972CDCE-2F32-2858-C5EB-2402371141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21" name="直接连接符 2920">
                <a:extLst>
                  <a:ext uri="{FF2B5EF4-FFF2-40B4-BE49-F238E27FC236}">
                    <a16:creationId xmlns:a16="http://schemas.microsoft.com/office/drawing/2014/main" id="{080C2717-01B1-9AF8-3567-70F0BEE24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2" name="直接连接符 2921">
                <a:extLst>
                  <a:ext uri="{FF2B5EF4-FFF2-40B4-BE49-F238E27FC236}">
                    <a16:creationId xmlns:a16="http://schemas.microsoft.com/office/drawing/2014/main" id="{74228B60-120E-CEDA-7DFC-59C757FFD6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23" name="组合 2922">
                <a:extLst>
                  <a:ext uri="{FF2B5EF4-FFF2-40B4-BE49-F238E27FC236}">
                    <a16:creationId xmlns:a16="http://schemas.microsoft.com/office/drawing/2014/main" id="{8861424E-0E8A-0F09-0FDF-467505D2A80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41" name="椭圆 2940">
                  <a:extLst>
                    <a:ext uri="{FF2B5EF4-FFF2-40B4-BE49-F238E27FC236}">
                      <a16:creationId xmlns:a16="http://schemas.microsoft.com/office/drawing/2014/main" id="{BA042E58-F857-AC5F-217E-8FDCF120D1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42" name="椭圆 2941">
                  <a:extLst>
                    <a:ext uri="{FF2B5EF4-FFF2-40B4-BE49-F238E27FC236}">
                      <a16:creationId xmlns:a16="http://schemas.microsoft.com/office/drawing/2014/main" id="{4D62B046-42FB-A36A-C1E3-279D321E9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24" name="组合 2923">
                <a:extLst>
                  <a:ext uri="{FF2B5EF4-FFF2-40B4-BE49-F238E27FC236}">
                    <a16:creationId xmlns:a16="http://schemas.microsoft.com/office/drawing/2014/main" id="{04D3451C-BAA5-1261-DC95-5BFD438BA0C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39" name="椭圆 2938">
                  <a:extLst>
                    <a:ext uri="{FF2B5EF4-FFF2-40B4-BE49-F238E27FC236}">
                      <a16:creationId xmlns:a16="http://schemas.microsoft.com/office/drawing/2014/main" id="{120FB86C-E168-979E-1F76-B330B5EA16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40" name="椭圆 2939">
                  <a:extLst>
                    <a:ext uri="{FF2B5EF4-FFF2-40B4-BE49-F238E27FC236}">
                      <a16:creationId xmlns:a16="http://schemas.microsoft.com/office/drawing/2014/main" id="{CE8FD529-9A58-DE5C-AD94-23CC2AF3A0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25" name="组合 2924">
                <a:extLst>
                  <a:ext uri="{FF2B5EF4-FFF2-40B4-BE49-F238E27FC236}">
                    <a16:creationId xmlns:a16="http://schemas.microsoft.com/office/drawing/2014/main" id="{774CB8A5-740F-A225-DD2C-2A9CA526EDB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37" name="椭圆 2936">
                  <a:extLst>
                    <a:ext uri="{FF2B5EF4-FFF2-40B4-BE49-F238E27FC236}">
                      <a16:creationId xmlns:a16="http://schemas.microsoft.com/office/drawing/2014/main" id="{6D217693-1EE9-1D34-9426-AF6E524B15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38" name="椭圆 2937">
                  <a:extLst>
                    <a:ext uri="{FF2B5EF4-FFF2-40B4-BE49-F238E27FC236}">
                      <a16:creationId xmlns:a16="http://schemas.microsoft.com/office/drawing/2014/main" id="{DEE49B68-40D4-F1D6-C3D3-7E86E3FF86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26" name="组合 2925">
                <a:extLst>
                  <a:ext uri="{FF2B5EF4-FFF2-40B4-BE49-F238E27FC236}">
                    <a16:creationId xmlns:a16="http://schemas.microsoft.com/office/drawing/2014/main" id="{ECFEDE5C-D050-3D83-8683-002C82625F2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35" name="椭圆 2934">
                  <a:extLst>
                    <a:ext uri="{FF2B5EF4-FFF2-40B4-BE49-F238E27FC236}">
                      <a16:creationId xmlns:a16="http://schemas.microsoft.com/office/drawing/2014/main" id="{0DC1F97F-5A75-4FF7-8C76-7878E5631B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36" name="椭圆 2935">
                  <a:extLst>
                    <a:ext uri="{FF2B5EF4-FFF2-40B4-BE49-F238E27FC236}">
                      <a16:creationId xmlns:a16="http://schemas.microsoft.com/office/drawing/2014/main" id="{3BA50B71-0DC9-BAE9-433B-4D2149746F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27" name="椭圆 2926">
                <a:extLst>
                  <a:ext uri="{FF2B5EF4-FFF2-40B4-BE49-F238E27FC236}">
                    <a16:creationId xmlns:a16="http://schemas.microsoft.com/office/drawing/2014/main" id="{B4B8D94A-6F20-9D0E-0D00-7EE90C1735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28" name="直接连接符 2927">
                <a:extLst>
                  <a:ext uri="{FF2B5EF4-FFF2-40B4-BE49-F238E27FC236}">
                    <a16:creationId xmlns:a16="http://schemas.microsoft.com/office/drawing/2014/main" id="{F8732C96-6681-B102-23D9-DF0454B779F4}"/>
                  </a:ext>
                </a:extLst>
              </p:cNvPr>
              <p:cNvCxnSpPr>
                <a:cxnSpLocks/>
                <a:stCxn id="2941" idx="4"/>
                <a:endCxn id="2927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9" name="直接连接符 2928">
                <a:extLst>
                  <a:ext uri="{FF2B5EF4-FFF2-40B4-BE49-F238E27FC236}">
                    <a16:creationId xmlns:a16="http://schemas.microsoft.com/office/drawing/2014/main" id="{54092854-3E38-DFA5-D156-D7501C3C5AE6}"/>
                  </a:ext>
                </a:extLst>
              </p:cNvPr>
              <p:cNvCxnSpPr>
                <a:cxnSpLocks/>
                <a:stCxn id="2941" idx="4"/>
                <a:endCxn id="2935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0" name="直接连接符 2929">
                <a:extLst>
                  <a:ext uri="{FF2B5EF4-FFF2-40B4-BE49-F238E27FC236}">
                    <a16:creationId xmlns:a16="http://schemas.microsoft.com/office/drawing/2014/main" id="{9BF7F023-F79B-5FE4-AE85-7A14CD6FDEF6}"/>
                  </a:ext>
                </a:extLst>
              </p:cNvPr>
              <p:cNvCxnSpPr>
                <a:cxnSpLocks/>
                <a:stCxn id="2941" idx="4"/>
                <a:endCxn id="2939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1" name="直接连接符 2930">
                <a:extLst>
                  <a:ext uri="{FF2B5EF4-FFF2-40B4-BE49-F238E27FC236}">
                    <a16:creationId xmlns:a16="http://schemas.microsoft.com/office/drawing/2014/main" id="{4882CC47-4096-0982-EE30-396E73BBC2BE}"/>
                  </a:ext>
                </a:extLst>
              </p:cNvPr>
              <p:cNvCxnSpPr>
                <a:cxnSpLocks/>
                <a:stCxn id="2937" idx="1"/>
                <a:endCxn id="2941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2" name="直接连接符 2931">
                <a:extLst>
                  <a:ext uri="{FF2B5EF4-FFF2-40B4-BE49-F238E27FC236}">
                    <a16:creationId xmlns:a16="http://schemas.microsoft.com/office/drawing/2014/main" id="{9D5F7E0D-1293-7771-8D13-27F83E2E5520}"/>
                  </a:ext>
                </a:extLst>
              </p:cNvPr>
              <p:cNvCxnSpPr>
                <a:cxnSpLocks/>
                <a:stCxn id="2937" idx="2"/>
                <a:endCxn id="2939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3" name="直接连接符 2932">
                <a:extLst>
                  <a:ext uri="{FF2B5EF4-FFF2-40B4-BE49-F238E27FC236}">
                    <a16:creationId xmlns:a16="http://schemas.microsoft.com/office/drawing/2014/main" id="{29C97D3A-06F9-7B7C-7F47-E1BB9AC04FAA}"/>
                  </a:ext>
                </a:extLst>
              </p:cNvPr>
              <p:cNvCxnSpPr>
                <a:cxnSpLocks/>
                <a:stCxn id="2937" idx="3"/>
                <a:endCxn id="2935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4" name="直接连接符 2933">
                <a:extLst>
                  <a:ext uri="{FF2B5EF4-FFF2-40B4-BE49-F238E27FC236}">
                    <a16:creationId xmlns:a16="http://schemas.microsoft.com/office/drawing/2014/main" id="{B5AE5AF8-A843-B8BB-403E-3D012B8342E4}"/>
                  </a:ext>
                </a:extLst>
              </p:cNvPr>
              <p:cNvCxnSpPr>
                <a:cxnSpLocks/>
                <a:stCxn id="2937" idx="4"/>
                <a:endCxn id="2927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43" name="文本框 2942">
            <a:extLst>
              <a:ext uri="{FF2B5EF4-FFF2-40B4-BE49-F238E27FC236}">
                <a16:creationId xmlns:a16="http://schemas.microsoft.com/office/drawing/2014/main" id="{D8BC1C7A-582D-1650-C644-9AAE23B561E3}"/>
              </a:ext>
            </a:extLst>
          </p:cNvPr>
          <p:cNvSpPr txBox="1"/>
          <p:nvPr/>
        </p:nvSpPr>
        <p:spPr>
          <a:xfrm>
            <a:off x="9354491" y="2270702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44" name="矩形: 圆角 2943">
            <a:extLst>
              <a:ext uri="{FF2B5EF4-FFF2-40B4-BE49-F238E27FC236}">
                <a16:creationId xmlns:a16="http://schemas.microsoft.com/office/drawing/2014/main" id="{C3D8E2E2-815B-694A-E0B0-0915060EE251}"/>
              </a:ext>
            </a:extLst>
          </p:cNvPr>
          <p:cNvSpPr/>
          <p:nvPr/>
        </p:nvSpPr>
        <p:spPr>
          <a:xfrm>
            <a:off x="9380164" y="2163696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5" name="组合 2944">
            <a:extLst>
              <a:ext uri="{FF2B5EF4-FFF2-40B4-BE49-F238E27FC236}">
                <a16:creationId xmlns:a16="http://schemas.microsoft.com/office/drawing/2014/main" id="{013EF701-1FA2-A203-49AB-C0FED5780038}"/>
              </a:ext>
            </a:extLst>
          </p:cNvPr>
          <p:cNvGrpSpPr>
            <a:grpSpLocks/>
          </p:cNvGrpSpPr>
          <p:nvPr/>
        </p:nvGrpSpPr>
        <p:grpSpPr>
          <a:xfrm>
            <a:off x="10211166" y="3090806"/>
            <a:ext cx="387274" cy="382114"/>
            <a:chOff x="1661030" y="1570822"/>
            <a:chExt cx="338146" cy="333641"/>
          </a:xfrm>
        </p:grpSpPr>
        <p:sp>
          <p:nvSpPr>
            <p:cNvPr id="2946" name="流程图: 接点 2945">
              <a:extLst>
                <a:ext uri="{FF2B5EF4-FFF2-40B4-BE49-F238E27FC236}">
                  <a16:creationId xmlns:a16="http://schemas.microsoft.com/office/drawing/2014/main" id="{797BD67D-6D9D-78A1-A89B-549C36EE0A3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47" name="组合 2946">
              <a:extLst>
                <a:ext uri="{FF2B5EF4-FFF2-40B4-BE49-F238E27FC236}">
                  <a16:creationId xmlns:a16="http://schemas.microsoft.com/office/drawing/2014/main" id="{E81E6E1F-089A-EF77-FAF1-F90DD6BD322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48" name="直接连接符 2947">
                <a:extLst>
                  <a:ext uri="{FF2B5EF4-FFF2-40B4-BE49-F238E27FC236}">
                    <a16:creationId xmlns:a16="http://schemas.microsoft.com/office/drawing/2014/main" id="{EB5A2559-2EB4-7886-A23B-3374EA738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9" name="直接连接符 2948">
                <a:extLst>
                  <a:ext uri="{FF2B5EF4-FFF2-40B4-BE49-F238E27FC236}">
                    <a16:creationId xmlns:a16="http://schemas.microsoft.com/office/drawing/2014/main" id="{5F951A31-EF43-311A-7E67-2F6D90F0A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0" name="组合 2949">
                <a:extLst>
                  <a:ext uri="{FF2B5EF4-FFF2-40B4-BE49-F238E27FC236}">
                    <a16:creationId xmlns:a16="http://schemas.microsoft.com/office/drawing/2014/main" id="{BBCED4CD-4B2A-155B-2405-EE7A40208F9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68" name="椭圆 2967">
                  <a:extLst>
                    <a:ext uri="{FF2B5EF4-FFF2-40B4-BE49-F238E27FC236}">
                      <a16:creationId xmlns:a16="http://schemas.microsoft.com/office/drawing/2014/main" id="{32DC997F-036A-5987-58A0-2F982F6B37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69" name="椭圆 2968">
                  <a:extLst>
                    <a:ext uri="{FF2B5EF4-FFF2-40B4-BE49-F238E27FC236}">
                      <a16:creationId xmlns:a16="http://schemas.microsoft.com/office/drawing/2014/main" id="{F16B5C39-E60B-8020-606F-BC1F1A6C4D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51" name="组合 2950">
                <a:extLst>
                  <a:ext uri="{FF2B5EF4-FFF2-40B4-BE49-F238E27FC236}">
                    <a16:creationId xmlns:a16="http://schemas.microsoft.com/office/drawing/2014/main" id="{D2AEF394-DF7C-9767-BEB1-FD3F38E6D64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66" name="椭圆 2965">
                  <a:extLst>
                    <a:ext uri="{FF2B5EF4-FFF2-40B4-BE49-F238E27FC236}">
                      <a16:creationId xmlns:a16="http://schemas.microsoft.com/office/drawing/2014/main" id="{60072E32-5C6F-E8D2-0DE7-D9A97BA3D8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67" name="椭圆 2966">
                  <a:extLst>
                    <a:ext uri="{FF2B5EF4-FFF2-40B4-BE49-F238E27FC236}">
                      <a16:creationId xmlns:a16="http://schemas.microsoft.com/office/drawing/2014/main" id="{69CA0C20-76AE-9BE4-B5FB-73D2DD147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52" name="组合 2951">
                <a:extLst>
                  <a:ext uri="{FF2B5EF4-FFF2-40B4-BE49-F238E27FC236}">
                    <a16:creationId xmlns:a16="http://schemas.microsoft.com/office/drawing/2014/main" id="{70FC580E-267D-0616-C24F-FAF7673ECBB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64" name="椭圆 2963">
                  <a:extLst>
                    <a:ext uri="{FF2B5EF4-FFF2-40B4-BE49-F238E27FC236}">
                      <a16:creationId xmlns:a16="http://schemas.microsoft.com/office/drawing/2014/main" id="{CEDD8CD4-59C9-458F-AA5E-FBEEC6311D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65" name="椭圆 2964">
                  <a:extLst>
                    <a:ext uri="{FF2B5EF4-FFF2-40B4-BE49-F238E27FC236}">
                      <a16:creationId xmlns:a16="http://schemas.microsoft.com/office/drawing/2014/main" id="{0DA8E89D-48E8-5A00-7ECA-1CD1A100D7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53" name="组合 2952">
                <a:extLst>
                  <a:ext uri="{FF2B5EF4-FFF2-40B4-BE49-F238E27FC236}">
                    <a16:creationId xmlns:a16="http://schemas.microsoft.com/office/drawing/2014/main" id="{9E74DCF8-C035-8770-ACFC-70336A7510D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62" name="椭圆 2961">
                  <a:extLst>
                    <a:ext uri="{FF2B5EF4-FFF2-40B4-BE49-F238E27FC236}">
                      <a16:creationId xmlns:a16="http://schemas.microsoft.com/office/drawing/2014/main" id="{0089DCAB-8338-C159-D81B-50BBC1AF8D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63" name="椭圆 2962">
                  <a:extLst>
                    <a:ext uri="{FF2B5EF4-FFF2-40B4-BE49-F238E27FC236}">
                      <a16:creationId xmlns:a16="http://schemas.microsoft.com/office/drawing/2014/main" id="{B20C4036-9882-0F5A-1B3E-EACB1BF5C5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54" name="椭圆 2953">
                <a:extLst>
                  <a:ext uri="{FF2B5EF4-FFF2-40B4-BE49-F238E27FC236}">
                    <a16:creationId xmlns:a16="http://schemas.microsoft.com/office/drawing/2014/main" id="{95DC188B-4E08-BED8-3D9F-7317E7061B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55" name="直接连接符 2954">
                <a:extLst>
                  <a:ext uri="{FF2B5EF4-FFF2-40B4-BE49-F238E27FC236}">
                    <a16:creationId xmlns:a16="http://schemas.microsoft.com/office/drawing/2014/main" id="{D95BD5EB-A285-3F7F-E65B-25C4D397B99A}"/>
                  </a:ext>
                </a:extLst>
              </p:cNvPr>
              <p:cNvCxnSpPr>
                <a:cxnSpLocks/>
                <a:stCxn id="2968" idx="4"/>
                <a:endCxn id="295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6" name="直接连接符 2955">
                <a:extLst>
                  <a:ext uri="{FF2B5EF4-FFF2-40B4-BE49-F238E27FC236}">
                    <a16:creationId xmlns:a16="http://schemas.microsoft.com/office/drawing/2014/main" id="{6F3D6702-DEAC-25C1-A890-CC4196222766}"/>
                  </a:ext>
                </a:extLst>
              </p:cNvPr>
              <p:cNvCxnSpPr>
                <a:cxnSpLocks/>
                <a:stCxn id="2968" idx="4"/>
                <a:endCxn id="296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7" name="直接连接符 2956">
                <a:extLst>
                  <a:ext uri="{FF2B5EF4-FFF2-40B4-BE49-F238E27FC236}">
                    <a16:creationId xmlns:a16="http://schemas.microsoft.com/office/drawing/2014/main" id="{A6FAD2E5-4879-3687-2C7B-643C687C0B07}"/>
                  </a:ext>
                </a:extLst>
              </p:cNvPr>
              <p:cNvCxnSpPr>
                <a:cxnSpLocks/>
                <a:stCxn id="2968" idx="4"/>
                <a:endCxn id="296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8" name="直接连接符 2957">
                <a:extLst>
                  <a:ext uri="{FF2B5EF4-FFF2-40B4-BE49-F238E27FC236}">
                    <a16:creationId xmlns:a16="http://schemas.microsoft.com/office/drawing/2014/main" id="{39848DC8-FE66-F3BB-68BF-B0DDEFE60943}"/>
                  </a:ext>
                </a:extLst>
              </p:cNvPr>
              <p:cNvCxnSpPr>
                <a:cxnSpLocks/>
                <a:stCxn id="2964" idx="1"/>
                <a:endCxn id="296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9" name="直接连接符 2958">
                <a:extLst>
                  <a:ext uri="{FF2B5EF4-FFF2-40B4-BE49-F238E27FC236}">
                    <a16:creationId xmlns:a16="http://schemas.microsoft.com/office/drawing/2014/main" id="{D1699692-B871-0667-DDA6-4953DC39315B}"/>
                  </a:ext>
                </a:extLst>
              </p:cNvPr>
              <p:cNvCxnSpPr>
                <a:cxnSpLocks/>
                <a:stCxn id="2964" idx="2"/>
                <a:endCxn id="296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0" name="直接连接符 2959">
                <a:extLst>
                  <a:ext uri="{FF2B5EF4-FFF2-40B4-BE49-F238E27FC236}">
                    <a16:creationId xmlns:a16="http://schemas.microsoft.com/office/drawing/2014/main" id="{055F14CF-A3A6-0636-AA49-ED83EB22EEE7}"/>
                  </a:ext>
                </a:extLst>
              </p:cNvPr>
              <p:cNvCxnSpPr>
                <a:cxnSpLocks/>
                <a:stCxn id="2964" idx="3"/>
                <a:endCxn id="296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1" name="直接连接符 2960">
                <a:extLst>
                  <a:ext uri="{FF2B5EF4-FFF2-40B4-BE49-F238E27FC236}">
                    <a16:creationId xmlns:a16="http://schemas.microsoft.com/office/drawing/2014/main" id="{A97B02FF-19D9-B5C6-1D27-4AE6EE543A50}"/>
                  </a:ext>
                </a:extLst>
              </p:cNvPr>
              <p:cNvCxnSpPr>
                <a:cxnSpLocks/>
                <a:stCxn id="2964" idx="4"/>
                <a:endCxn id="295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70" name="组合 2969">
            <a:extLst>
              <a:ext uri="{FF2B5EF4-FFF2-40B4-BE49-F238E27FC236}">
                <a16:creationId xmlns:a16="http://schemas.microsoft.com/office/drawing/2014/main" id="{9176D029-EB07-A4B7-1C70-176B24EC5DF8}"/>
              </a:ext>
            </a:extLst>
          </p:cNvPr>
          <p:cNvGrpSpPr>
            <a:grpSpLocks/>
          </p:cNvGrpSpPr>
          <p:nvPr/>
        </p:nvGrpSpPr>
        <p:grpSpPr>
          <a:xfrm>
            <a:off x="10211166" y="2620259"/>
            <a:ext cx="387274" cy="382114"/>
            <a:chOff x="1661030" y="1570822"/>
            <a:chExt cx="338146" cy="333641"/>
          </a:xfrm>
        </p:grpSpPr>
        <p:sp>
          <p:nvSpPr>
            <p:cNvPr id="2971" name="流程图: 接点 2970">
              <a:extLst>
                <a:ext uri="{FF2B5EF4-FFF2-40B4-BE49-F238E27FC236}">
                  <a16:creationId xmlns:a16="http://schemas.microsoft.com/office/drawing/2014/main" id="{E97567D1-C278-59B2-DEBD-2B8CF4E48271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72" name="组合 2971">
              <a:extLst>
                <a:ext uri="{FF2B5EF4-FFF2-40B4-BE49-F238E27FC236}">
                  <a16:creationId xmlns:a16="http://schemas.microsoft.com/office/drawing/2014/main" id="{5B1F9D95-141F-34AC-11C4-0EBF386435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73" name="直接连接符 2972">
                <a:extLst>
                  <a:ext uri="{FF2B5EF4-FFF2-40B4-BE49-F238E27FC236}">
                    <a16:creationId xmlns:a16="http://schemas.microsoft.com/office/drawing/2014/main" id="{08E1634A-B391-6C2E-D9D9-ACB55C57B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4" name="直接连接符 2973">
                <a:extLst>
                  <a:ext uri="{FF2B5EF4-FFF2-40B4-BE49-F238E27FC236}">
                    <a16:creationId xmlns:a16="http://schemas.microsoft.com/office/drawing/2014/main" id="{F857DBB9-E973-5B3D-A9A4-CD1E73EF41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75" name="组合 2974">
                <a:extLst>
                  <a:ext uri="{FF2B5EF4-FFF2-40B4-BE49-F238E27FC236}">
                    <a16:creationId xmlns:a16="http://schemas.microsoft.com/office/drawing/2014/main" id="{ACE78FA9-76C5-616B-342C-4F250EAEFC2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93" name="椭圆 2992">
                  <a:extLst>
                    <a:ext uri="{FF2B5EF4-FFF2-40B4-BE49-F238E27FC236}">
                      <a16:creationId xmlns:a16="http://schemas.microsoft.com/office/drawing/2014/main" id="{1FA24BE8-3791-A663-D54B-321E670C80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4" name="椭圆 2993">
                  <a:extLst>
                    <a:ext uri="{FF2B5EF4-FFF2-40B4-BE49-F238E27FC236}">
                      <a16:creationId xmlns:a16="http://schemas.microsoft.com/office/drawing/2014/main" id="{296C8D08-18EB-3BBB-4FD7-FD4868B9DF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76" name="组合 2975">
                <a:extLst>
                  <a:ext uri="{FF2B5EF4-FFF2-40B4-BE49-F238E27FC236}">
                    <a16:creationId xmlns:a16="http://schemas.microsoft.com/office/drawing/2014/main" id="{1DA20E26-FA7A-93F2-802B-4B38F4A698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91" name="椭圆 2990">
                  <a:extLst>
                    <a:ext uri="{FF2B5EF4-FFF2-40B4-BE49-F238E27FC236}">
                      <a16:creationId xmlns:a16="http://schemas.microsoft.com/office/drawing/2014/main" id="{041CEC61-B996-EEEE-6004-EC9EE5ABBF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2" name="椭圆 2991">
                  <a:extLst>
                    <a:ext uri="{FF2B5EF4-FFF2-40B4-BE49-F238E27FC236}">
                      <a16:creationId xmlns:a16="http://schemas.microsoft.com/office/drawing/2014/main" id="{C1DA053D-80F6-04B3-D737-915A2B39D6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77" name="组合 2976">
                <a:extLst>
                  <a:ext uri="{FF2B5EF4-FFF2-40B4-BE49-F238E27FC236}">
                    <a16:creationId xmlns:a16="http://schemas.microsoft.com/office/drawing/2014/main" id="{369BE22F-E571-DC6B-6938-7D083A06295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9" name="椭圆 2988">
                  <a:extLst>
                    <a:ext uri="{FF2B5EF4-FFF2-40B4-BE49-F238E27FC236}">
                      <a16:creationId xmlns:a16="http://schemas.microsoft.com/office/drawing/2014/main" id="{381072A6-F408-7B05-D446-BCADB44D0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0" name="椭圆 2989">
                  <a:extLst>
                    <a:ext uri="{FF2B5EF4-FFF2-40B4-BE49-F238E27FC236}">
                      <a16:creationId xmlns:a16="http://schemas.microsoft.com/office/drawing/2014/main" id="{9F223327-3718-E3C9-DF98-A1AF20F0EC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78" name="组合 2977">
                <a:extLst>
                  <a:ext uri="{FF2B5EF4-FFF2-40B4-BE49-F238E27FC236}">
                    <a16:creationId xmlns:a16="http://schemas.microsoft.com/office/drawing/2014/main" id="{6377FE99-F7DE-4D0C-176D-B10649BFF6A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7" name="椭圆 2986">
                  <a:extLst>
                    <a:ext uri="{FF2B5EF4-FFF2-40B4-BE49-F238E27FC236}">
                      <a16:creationId xmlns:a16="http://schemas.microsoft.com/office/drawing/2014/main" id="{B697203C-F35A-8BF1-1028-7FF80CE3C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88" name="椭圆 2987">
                  <a:extLst>
                    <a:ext uri="{FF2B5EF4-FFF2-40B4-BE49-F238E27FC236}">
                      <a16:creationId xmlns:a16="http://schemas.microsoft.com/office/drawing/2014/main" id="{41BE8855-C822-E26C-BCC1-B80167FE61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79" name="椭圆 2978">
                <a:extLst>
                  <a:ext uri="{FF2B5EF4-FFF2-40B4-BE49-F238E27FC236}">
                    <a16:creationId xmlns:a16="http://schemas.microsoft.com/office/drawing/2014/main" id="{E7537D57-1E1C-2C7D-00FD-CA8B9B5588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80" name="直接连接符 2979">
                <a:extLst>
                  <a:ext uri="{FF2B5EF4-FFF2-40B4-BE49-F238E27FC236}">
                    <a16:creationId xmlns:a16="http://schemas.microsoft.com/office/drawing/2014/main" id="{4C9BDD45-9862-BB98-3D3E-C7FC5BF63123}"/>
                  </a:ext>
                </a:extLst>
              </p:cNvPr>
              <p:cNvCxnSpPr>
                <a:cxnSpLocks/>
                <a:stCxn id="2993" idx="4"/>
                <a:endCxn id="2979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1" name="直接连接符 2980">
                <a:extLst>
                  <a:ext uri="{FF2B5EF4-FFF2-40B4-BE49-F238E27FC236}">
                    <a16:creationId xmlns:a16="http://schemas.microsoft.com/office/drawing/2014/main" id="{F17EA78A-C17E-2BDA-5403-FACAAFC363C6}"/>
                  </a:ext>
                </a:extLst>
              </p:cNvPr>
              <p:cNvCxnSpPr>
                <a:cxnSpLocks/>
                <a:stCxn id="2993" idx="4"/>
                <a:endCxn id="2987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2" name="直接连接符 2981">
                <a:extLst>
                  <a:ext uri="{FF2B5EF4-FFF2-40B4-BE49-F238E27FC236}">
                    <a16:creationId xmlns:a16="http://schemas.microsoft.com/office/drawing/2014/main" id="{55EB5A82-AEB1-BCD7-E8C9-711FE63BA0FF}"/>
                  </a:ext>
                </a:extLst>
              </p:cNvPr>
              <p:cNvCxnSpPr>
                <a:cxnSpLocks/>
                <a:stCxn id="2993" idx="4"/>
                <a:endCxn id="2991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3" name="直接连接符 2982">
                <a:extLst>
                  <a:ext uri="{FF2B5EF4-FFF2-40B4-BE49-F238E27FC236}">
                    <a16:creationId xmlns:a16="http://schemas.microsoft.com/office/drawing/2014/main" id="{7BA64AC5-2988-3358-E72B-F3B9F8A2C32A}"/>
                  </a:ext>
                </a:extLst>
              </p:cNvPr>
              <p:cNvCxnSpPr>
                <a:cxnSpLocks/>
                <a:stCxn id="2989" idx="1"/>
                <a:endCxn id="2993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4" name="直接连接符 2983">
                <a:extLst>
                  <a:ext uri="{FF2B5EF4-FFF2-40B4-BE49-F238E27FC236}">
                    <a16:creationId xmlns:a16="http://schemas.microsoft.com/office/drawing/2014/main" id="{63875B61-561D-3510-DF18-D2A0BB298BCA}"/>
                  </a:ext>
                </a:extLst>
              </p:cNvPr>
              <p:cNvCxnSpPr>
                <a:cxnSpLocks/>
                <a:stCxn id="2989" idx="2"/>
                <a:endCxn id="2991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5" name="直接连接符 2984">
                <a:extLst>
                  <a:ext uri="{FF2B5EF4-FFF2-40B4-BE49-F238E27FC236}">
                    <a16:creationId xmlns:a16="http://schemas.microsoft.com/office/drawing/2014/main" id="{30B6F7FD-999E-D30F-ECBE-2CD80A321305}"/>
                  </a:ext>
                </a:extLst>
              </p:cNvPr>
              <p:cNvCxnSpPr>
                <a:cxnSpLocks/>
                <a:stCxn id="2989" idx="3"/>
                <a:endCxn id="2987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6" name="直接连接符 2985">
                <a:extLst>
                  <a:ext uri="{FF2B5EF4-FFF2-40B4-BE49-F238E27FC236}">
                    <a16:creationId xmlns:a16="http://schemas.microsoft.com/office/drawing/2014/main" id="{B9909AD9-3310-81A3-A2BE-6A524D76C036}"/>
                  </a:ext>
                </a:extLst>
              </p:cNvPr>
              <p:cNvCxnSpPr>
                <a:cxnSpLocks/>
                <a:stCxn id="2989" idx="4"/>
                <a:endCxn id="2979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95" name="文本框 2994">
            <a:extLst>
              <a:ext uri="{FF2B5EF4-FFF2-40B4-BE49-F238E27FC236}">
                <a16:creationId xmlns:a16="http://schemas.microsoft.com/office/drawing/2014/main" id="{FE2DFADB-B213-8F56-2F8D-991CE3D83728}"/>
              </a:ext>
            </a:extLst>
          </p:cNvPr>
          <p:cNvSpPr txBox="1"/>
          <p:nvPr/>
        </p:nvSpPr>
        <p:spPr>
          <a:xfrm>
            <a:off x="10131469" y="2255096"/>
            <a:ext cx="51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96" name="矩形: 圆角 2995">
            <a:extLst>
              <a:ext uri="{FF2B5EF4-FFF2-40B4-BE49-F238E27FC236}">
                <a16:creationId xmlns:a16="http://schemas.microsoft.com/office/drawing/2014/main" id="{8D597BBF-14C9-8204-6FA5-CC4A5ADCEB0E}"/>
              </a:ext>
            </a:extLst>
          </p:cNvPr>
          <p:cNvSpPr/>
          <p:nvPr/>
        </p:nvSpPr>
        <p:spPr>
          <a:xfrm>
            <a:off x="10157142" y="2148090"/>
            <a:ext cx="499000" cy="1433392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7" name="文本框 2996">
            <a:extLst>
              <a:ext uri="{FF2B5EF4-FFF2-40B4-BE49-F238E27FC236}">
                <a16:creationId xmlns:a16="http://schemas.microsoft.com/office/drawing/2014/main" id="{E6F0EE16-D61E-E8F3-2A99-332176572187}"/>
              </a:ext>
            </a:extLst>
          </p:cNvPr>
          <p:cNvSpPr txBox="1"/>
          <p:nvPr/>
        </p:nvSpPr>
        <p:spPr>
          <a:xfrm>
            <a:off x="2155496" y="1380483"/>
            <a:ext cx="1648557" cy="62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缺失比例：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</a:p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倾斜缺失：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998" name="文本框 2997">
            <a:extLst>
              <a:ext uri="{FF2B5EF4-FFF2-40B4-BE49-F238E27FC236}">
                <a16:creationId xmlns:a16="http://schemas.microsoft.com/office/drawing/2014/main" id="{2E063DBD-0792-BFF0-BE15-E61F78B748E7}"/>
              </a:ext>
            </a:extLst>
          </p:cNvPr>
          <p:cNvSpPr txBox="1"/>
          <p:nvPr/>
        </p:nvSpPr>
        <p:spPr>
          <a:xfrm>
            <a:off x="5636055" y="1363688"/>
            <a:ext cx="1648557" cy="62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缺失比例：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83%</a:t>
            </a:r>
          </a:p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倾斜缺失：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2999" name="文本框 2998">
            <a:extLst>
              <a:ext uri="{FF2B5EF4-FFF2-40B4-BE49-F238E27FC236}">
                <a16:creationId xmlns:a16="http://schemas.microsoft.com/office/drawing/2014/main" id="{270088F2-ADB8-155F-6992-1D4ECBF94EBB}"/>
              </a:ext>
            </a:extLst>
          </p:cNvPr>
          <p:cNvSpPr txBox="1"/>
          <p:nvPr/>
        </p:nvSpPr>
        <p:spPr>
          <a:xfrm>
            <a:off x="9192578" y="1402356"/>
            <a:ext cx="1648557" cy="62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缺失比例：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67%</a:t>
            </a:r>
          </a:p>
          <a:p>
            <a:pPr marL="322580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倾斜缺失：</a:t>
            </a: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grpSp>
        <p:nvGrpSpPr>
          <p:cNvPr id="3009" name="组合 3008">
            <a:extLst>
              <a:ext uri="{FF2B5EF4-FFF2-40B4-BE49-F238E27FC236}">
                <a16:creationId xmlns:a16="http://schemas.microsoft.com/office/drawing/2014/main" id="{8DCBE2A3-53DD-0AE7-4166-50CEB4EAB333}"/>
              </a:ext>
            </a:extLst>
          </p:cNvPr>
          <p:cNvGrpSpPr/>
          <p:nvPr/>
        </p:nvGrpSpPr>
        <p:grpSpPr>
          <a:xfrm>
            <a:off x="748346" y="4586589"/>
            <a:ext cx="4932754" cy="1617867"/>
            <a:chOff x="748346" y="4437381"/>
            <a:chExt cx="10591094" cy="1796260"/>
          </a:xfrm>
        </p:grpSpPr>
        <p:sp>
          <p:nvSpPr>
            <p:cNvPr id="3010" name="矩形 3009">
              <a:extLst>
                <a:ext uri="{FF2B5EF4-FFF2-40B4-BE49-F238E27FC236}">
                  <a16:creationId xmlns:a16="http://schemas.microsoft.com/office/drawing/2014/main" id="{A256D52F-7BCF-4344-C92F-9F75E615043B}"/>
                </a:ext>
              </a:extLst>
            </p:cNvPr>
            <p:cNvSpPr/>
            <p:nvPr/>
          </p:nvSpPr>
          <p:spPr>
            <a:xfrm>
              <a:off x="748346" y="5001468"/>
              <a:ext cx="10591094" cy="12321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如何衡量不同机构的模型质量？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sp>
          <p:nvSpPr>
            <p:cNvPr id="3011" name="箭头: 右 3010">
              <a:extLst>
                <a:ext uri="{FF2B5EF4-FFF2-40B4-BE49-F238E27FC236}">
                  <a16:creationId xmlns:a16="http://schemas.microsoft.com/office/drawing/2014/main" id="{1A1F8F4A-1A8C-F830-6E65-47DEC01C18F4}"/>
                </a:ext>
              </a:extLst>
            </p:cNvPr>
            <p:cNvSpPr/>
            <p:nvPr/>
          </p:nvSpPr>
          <p:spPr>
            <a:xfrm rot="5400000" flipV="1">
              <a:off x="5659475" y="4452562"/>
              <a:ext cx="461867" cy="431506"/>
            </a:xfrm>
            <a:prstGeom prst="rightArrow">
              <a:avLst>
                <a:gd name="adj1" fmla="val 50000"/>
                <a:gd name="adj2" fmla="val 36755"/>
              </a:avLst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  <p:sp>
        <p:nvSpPr>
          <p:cNvPr id="3012" name="矩形 3011">
            <a:extLst>
              <a:ext uri="{FF2B5EF4-FFF2-40B4-BE49-F238E27FC236}">
                <a16:creationId xmlns:a16="http://schemas.microsoft.com/office/drawing/2014/main" id="{006E1453-5DFA-15AD-DFDA-91F644419702}"/>
              </a:ext>
            </a:extLst>
          </p:cNvPr>
          <p:cNvSpPr/>
          <p:nvPr/>
        </p:nvSpPr>
        <p:spPr>
          <a:xfrm>
            <a:off x="748346" y="4017142"/>
            <a:ext cx="4932754" cy="461868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标签缺失比例不同导致模型质量异构</a:t>
            </a:r>
          </a:p>
        </p:txBody>
      </p:sp>
      <p:sp>
        <p:nvSpPr>
          <p:cNvPr id="3013" name="矩形 3012">
            <a:extLst>
              <a:ext uri="{FF2B5EF4-FFF2-40B4-BE49-F238E27FC236}">
                <a16:creationId xmlns:a16="http://schemas.microsoft.com/office/drawing/2014/main" id="{39058CB8-889C-953B-8B17-5751E3683722}"/>
              </a:ext>
            </a:extLst>
          </p:cNvPr>
          <p:cNvSpPr/>
          <p:nvPr/>
        </p:nvSpPr>
        <p:spPr>
          <a:xfrm>
            <a:off x="6482296" y="4010327"/>
            <a:ext cx="4857144" cy="461868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倾斜缺失类不同导致模型特征异构</a:t>
            </a:r>
          </a:p>
        </p:txBody>
      </p:sp>
      <p:grpSp>
        <p:nvGrpSpPr>
          <p:cNvPr id="3014" name="组合 3013">
            <a:extLst>
              <a:ext uri="{FF2B5EF4-FFF2-40B4-BE49-F238E27FC236}">
                <a16:creationId xmlns:a16="http://schemas.microsoft.com/office/drawing/2014/main" id="{626DDE68-F5E9-467E-478F-EB76DCD3B1A8}"/>
              </a:ext>
            </a:extLst>
          </p:cNvPr>
          <p:cNvGrpSpPr/>
          <p:nvPr/>
        </p:nvGrpSpPr>
        <p:grpSpPr>
          <a:xfrm>
            <a:off x="6482296" y="4593541"/>
            <a:ext cx="4857144" cy="1610916"/>
            <a:chOff x="748346" y="4445099"/>
            <a:chExt cx="10591094" cy="1788542"/>
          </a:xfrm>
        </p:grpSpPr>
        <p:sp>
          <p:nvSpPr>
            <p:cNvPr id="3015" name="矩形 3014">
              <a:extLst>
                <a:ext uri="{FF2B5EF4-FFF2-40B4-BE49-F238E27FC236}">
                  <a16:creationId xmlns:a16="http://schemas.microsoft.com/office/drawing/2014/main" id="{FA49DEDB-EFDC-CC55-6F83-F25D5BCEA7F6}"/>
                </a:ext>
              </a:extLst>
            </p:cNvPr>
            <p:cNvSpPr/>
            <p:nvPr/>
          </p:nvSpPr>
          <p:spPr>
            <a:xfrm>
              <a:off x="748346" y="5001468"/>
              <a:ext cx="10591094" cy="12321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如何衡量不同机构的模型特征？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sp>
          <p:nvSpPr>
            <p:cNvPr id="3016" name="箭头: 右 3015">
              <a:extLst>
                <a:ext uri="{FF2B5EF4-FFF2-40B4-BE49-F238E27FC236}">
                  <a16:creationId xmlns:a16="http://schemas.microsoft.com/office/drawing/2014/main" id="{ACA72922-0B9B-73C4-957D-ECAE9CBDA477}"/>
                </a:ext>
              </a:extLst>
            </p:cNvPr>
            <p:cNvSpPr/>
            <p:nvPr/>
          </p:nvSpPr>
          <p:spPr>
            <a:xfrm rot="5400000" flipV="1">
              <a:off x="5812958" y="4460280"/>
              <a:ext cx="461867" cy="431505"/>
            </a:xfrm>
            <a:prstGeom prst="rightArrow">
              <a:avLst>
                <a:gd name="adj1" fmla="val 50000"/>
                <a:gd name="adj2" fmla="val 36755"/>
              </a:avLst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7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研究现状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EB76E5-5774-F281-E6CE-487F084F4A60}"/>
              </a:ext>
            </a:extLst>
          </p:cNvPr>
          <p:cNvSpPr/>
          <p:nvPr/>
        </p:nvSpPr>
        <p:spPr>
          <a:xfrm>
            <a:off x="396240" y="1444351"/>
            <a:ext cx="11399520" cy="3422288"/>
          </a:xfrm>
          <a:prstGeom prst="rect">
            <a:avLst/>
          </a:prstGeom>
          <a:noFill/>
          <a:ln w="19050" cap="flat" cmpd="sng" algn="ctr">
            <a:solidFill>
              <a:srgbClr val="02409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AFE818-A63C-00C4-0607-51B3E3E33FFB}"/>
              </a:ext>
            </a:extLst>
          </p:cNvPr>
          <p:cNvSpPr/>
          <p:nvPr/>
        </p:nvSpPr>
        <p:spPr>
          <a:xfrm>
            <a:off x="396239" y="921131"/>
            <a:ext cx="2124675" cy="523220"/>
          </a:xfrm>
          <a:prstGeom prst="rect">
            <a:avLst/>
          </a:prstGeom>
          <a:solidFill>
            <a:srgbClr val="02409A"/>
          </a:solidFill>
          <a:ln w="19050" cap="flat" cmpd="sng" algn="ctr">
            <a:solidFill>
              <a:srgbClr val="02409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图属性预测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3B182C-CB22-F967-9F71-9EA3803735CD}"/>
              </a:ext>
            </a:extLst>
          </p:cNvPr>
          <p:cNvGrpSpPr/>
          <p:nvPr/>
        </p:nvGrpSpPr>
        <p:grpSpPr>
          <a:xfrm>
            <a:off x="396241" y="5154774"/>
            <a:ext cx="11399519" cy="964123"/>
            <a:chOff x="370390" y="5162115"/>
            <a:chExt cx="11399519" cy="76778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B1724-8706-4AD4-2C28-26BAC1957709}"/>
                </a:ext>
              </a:extLst>
            </p:cNvPr>
            <p:cNvSpPr/>
            <p:nvPr/>
          </p:nvSpPr>
          <p:spPr>
            <a:xfrm>
              <a:off x="370390" y="5162115"/>
              <a:ext cx="878005" cy="767780"/>
            </a:xfrm>
            <a:prstGeom prst="rect">
              <a:avLst/>
            </a:prstGeom>
            <a:solidFill>
              <a:srgbClr val="02409A"/>
            </a:solidFill>
            <a:ln w="19050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总结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2ACE664-94F7-DDC1-98EF-E82EDD190708}"/>
                </a:ext>
              </a:extLst>
            </p:cNvPr>
            <p:cNvSpPr/>
            <p:nvPr/>
          </p:nvSpPr>
          <p:spPr>
            <a:xfrm>
              <a:off x="1248395" y="5162116"/>
              <a:ext cx="10521514" cy="767780"/>
            </a:xfrm>
            <a:prstGeom prst="rect">
              <a:avLst/>
            </a:prstGeom>
            <a:noFill/>
            <a:ln w="19050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B7F6DC15-9245-A548-EFD2-EFB09F32061A}"/>
              </a:ext>
            </a:extLst>
          </p:cNvPr>
          <p:cNvSpPr txBox="1">
            <a:spLocks/>
          </p:cNvSpPr>
          <p:nvPr/>
        </p:nvSpPr>
        <p:spPr>
          <a:xfrm>
            <a:off x="488075" y="1554711"/>
            <a:ext cx="11215850" cy="322048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000" indent="-4572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半监督：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[1] Hao Z,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ASGN: An Active Semi-supervised Graph Neural Network for Molecular Property Prediction</a:t>
            </a:r>
            <a:r>
              <a:rPr lang="en-US" altLang="zh-CN" sz="1600" i="1" dirty="0">
                <a:solidFill>
                  <a:srgbClr val="3C3C8E"/>
                </a:solidFill>
                <a:ea typeface="微软雅黑"/>
              </a:rPr>
              <a:t>. 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KDD’20.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[2] Ju W,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KGNN: Harnessing Kernel-based Networks for Semi-supervised Graph Classification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WSDM’22. 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[3] Luo X, et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DualGraph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: Improving Semi-supervised Graph Classification via Dual Contrastive Learning</a:t>
            </a:r>
            <a:r>
              <a:rPr lang="en-US" altLang="zh-CN" sz="1600" i="1" dirty="0">
                <a:solidFill>
                  <a:srgbClr val="3C3C8E"/>
                </a:solidFill>
                <a:ea typeface="微软雅黑"/>
              </a:rPr>
              <a:t>.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 ICDE’22.</a:t>
            </a:r>
          </a:p>
          <a:p>
            <a:pPr marL="234000" indent="-4572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对比学习：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[1]Sun </a:t>
            </a:r>
            <a:r>
              <a:rPr lang="en-US" altLang="zh-CN" sz="1600" dirty="0" err="1">
                <a:solidFill>
                  <a:prstClr val="black"/>
                </a:solidFill>
                <a:ea typeface="微软雅黑"/>
              </a:rPr>
              <a:t>M,et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MoCL:Data-driven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 Molecular Fingerprint via Knowledge-aware Contrastive Learning from Molecular Graph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KDD’21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[2] Wang Y,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Property-Aware Relation Networks for Few-Shot Molecular Property Prediction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NeurIPS’21.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[3] Yin Y, et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AutoGCL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: Automated Graph Contrastive Learning via Learnable View Generators</a:t>
            </a:r>
            <a:r>
              <a:rPr lang="en-US" altLang="zh-CN" sz="1600" i="1" dirty="0">
                <a:solidFill>
                  <a:srgbClr val="3C3C8E"/>
                </a:solidFill>
                <a:ea typeface="微软雅黑"/>
              </a:rPr>
              <a:t>. 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AAAI’22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[4] Liu N,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Revisiting Graph Contrastive Learning from the Perspective of Graph Spectrum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NeurIPS’22.</a:t>
            </a:r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B295C6BC-A489-B937-86A1-E0611F71F003}"/>
              </a:ext>
            </a:extLst>
          </p:cNvPr>
          <p:cNvSpPr txBox="1">
            <a:spLocks/>
          </p:cNvSpPr>
          <p:nvPr/>
        </p:nvSpPr>
        <p:spPr>
          <a:xfrm>
            <a:off x="1294565" y="5188118"/>
            <a:ext cx="10429680" cy="90029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半监督：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）偏差的伪标签；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）无标签数据利用不充分；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对比学习：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）假负例误导；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）任务无关；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）标签监督信息浪费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57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研究现状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102F50-634D-DF9C-ADFF-F0FDA5DB17FF}"/>
              </a:ext>
            </a:extLst>
          </p:cNvPr>
          <p:cNvSpPr/>
          <p:nvPr/>
        </p:nvSpPr>
        <p:spPr>
          <a:xfrm>
            <a:off x="396240" y="1444351"/>
            <a:ext cx="11399520" cy="3422288"/>
          </a:xfrm>
          <a:prstGeom prst="rect">
            <a:avLst/>
          </a:prstGeom>
          <a:noFill/>
          <a:ln w="19050" cap="flat" cmpd="sng" algn="ctr">
            <a:solidFill>
              <a:srgbClr val="02409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3E3801-CBD0-2A4A-A354-A58F0CF3904F}"/>
              </a:ext>
            </a:extLst>
          </p:cNvPr>
          <p:cNvSpPr/>
          <p:nvPr/>
        </p:nvSpPr>
        <p:spPr>
          <a:xfrm>
            <a:off x="396240" y="921131"/>
            <a:ext cx="2124675" cy="523220"/>
          </a:xfrm>
          <a:prstGeom prst="rect">
            <a:avLst/>
          </a:prstGeom>
          <a:solidFill>
            <a:srgbClr val="02409A"/>
          </a:solidFill>
          <a:ln w="19050" cap="flat" cmpd="sng" algn="ctr">
            <a:solidFill>
              <a:srgbClr val="02409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联邦图</a:t>
            </a:r>
            <a:r>
              <a:rPr lang="zh-CN" altLang="en-US" sz="2000" b="1" kern="0">
                <a:solidFill>
                  <a:prstClr val="white"/>
                </a:solidFill>
                <a:latin typeface="Calibri"/>
                <a:ea typeface="微软雅黑"/>
              </a:rPr>
              <a:t>学习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2CBCA0-9FB5-3126-D995-3DE97ABC2911}"/>
              </a:ext>
            </a:extLst>
          </p:cNvPr>
          <p:cNvGrpSpPr/>
          <p:nvPr/>
        </p:nvGrpSpPr>
        <p:grpSpPr>
          <a:xfrm>
            <a:off x="396241" y="5154774"/>
            <a:ext cx="11399519" cy="964123"/>
            <a:chOff x="370390" y="5162115"/>
            <a:chExt cx="11399519" cy="7677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7C0523-276A-0C16-6714-4D30E63E9515}"/>
                </a:ext>
              </a:extLst>
            </p:cNvPr>
            <p:cNvSpPr/>
            <p:nvPr/>
          </p:nvSpPr>
          <p:spPr>
            <a:xfrm>
              <a:off x="370390" y="5162115"/>
              <a:ext cx="878005" cy="767780"/>
            </a:xfrm>
            <a:prstGeom prst="rect">
              <a:avLst/>
            </a:prstGeom>
            <a:solidFill>
              <a:srgbClr val="02409A"/>
            </a:solidFill>
            <a:ln w="19050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总结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BA99AFD-CDFB-3306-3F72-2FF54F04F782}"/>
                </a:ext>
              </a:extLst>
            </p:cNvPr>
            <p:cNvSpPr/>
            <p:nvPr/>
          </p:nvSpPr>
          <p:spPr>
            <a:xfrm>
              <a:off x="1248395" y="5162116"/>
              <a:ext cx="10521514" cy="767780"/>
            </a:xfrm>
            <a:prstGeom prst="rect">
              <a:avLst/>
            </a:prstGeom>
            <a:noFill/>
            <a:ln w="19050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B125FC3F-4610-7114-C36E-CA501ED2D998}"/>
              </a:ext>
            </a:extLst>
          </p:cNvPr>
          <p:cNvSpPr txBox="1">
            <a:spLocks/>
          </p:cNvSpPr>
          <p:nvPr/>
        </p:nvSpPr>
        <p:spPr>
          <a:xfrm>
            <a:off x="488075" y="1554711"/>
            <a:ext cx="11215850" cy="322048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000" indent="-4572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联邦图异构：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[1] </a:t>
            </a:r>
            <a:r>
              <a:rPr lang="en-US" altLang="zh-CN" sz="1600" dirty="0" err="1">
                <a:solidFill>
                  <a:prstClr val="black"/>
                </a:solidFill>
                <a:ea typeface="微软雅黑"/>
              </a:rPr>
              <a:t>Xie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 Han,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Federated Graph Classification over Non-IID Graphs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NeurIPS’21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[2] He C, et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SpreadGNN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: Decentralized Multi-Task Federated Learning for Graph Neural Networks on Molecular. 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AAAI’22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[3] Tan Y,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Federated Learning on Non-IID Graphs via Structural Knowledge Sharing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AAAI’23</a:t>
            </a:r>
          </a:p>
          <a:p>
            <a:pPr marL="234000" indent="-4572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联邦半监督：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[1] Fan C,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Private Semi-Supervised Federated Learning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IJCAI’22. 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[2] Wang L, et al. 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Enhancing Federated Learning with In-Cloud Unlabeled Data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ICDE’22.</a:t>
            </a: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[3] </a:t>
            </a:r>
            <a:r>
              <a:rPr lang="en-US" altLang="zh-CN" sz="1600" dirty="0" err="1">
                <a:solidFill>
                  <a:prstClr val="black"/>
                </a:solidFill>
                <a:ea typeface="微软雅黑"/>
              </a:rPr>
              <a:t>Diao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 E, et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SemiFL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: Semi-Supervised Federated Learning for Unlabeled Clients with Alternate Training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NeurIPS’22.</a:t>
            </a:r>
            <a:endParaRPr lang="en-US" altLang="zh-CN" sz="16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[4] Tao Y, et al. </a:t>
            </a:r>
            <a:r>
              <a:rPr lang="en-US" altLang="zh-CN" sz="1600" b="1" i="1" dirty="0" err="1">
                <a:solidFill>
                  <a:srgbClr val="3C3C8E"/>
                </a:solidFill>
                <a:ea typeface="微软雅黑"/>
              </a:rPr>
              <a:t>SemiGraphFL</a:t>
            </a:r>
            <a:r>
              <a:rPr lang="en-US" altLang="zh-CN" sz="1600" b="1" i="1" dirty="0">
                <a:solidFill>
                  <a:srgbClr val="3C3C8E"/>
                </a:solidFill>
                <a:ea typeface="微软雅黑"/>
              </a:rPr>
              <a:t>: Semi-supervised Graph Federated Learning for Graph Classification</a:t>
            </a:r>
            <a:r>
              <a:rPr lang="en-US" altLang="zh-CN" sz="1600" dirty="0">
                <a:solidFill>
                  <a:prstClr val="black"/>
                </a:solidFill>
                <a:ea typeface="微软雅黑"/>
              </a:rPr>
              <a:t>. PPSN’22.</a:t>
            </a: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88CB0F50-4DE4-03D0-4729-0511877B0411}"/>
              </a:ext>
            </a:extLst>
          </p:cNvPr>
          <p:cNvSpPr txBox="1">
            <a:spLocks/>
          </p:cNvSpPr>
          <p:nvPr/>
        </p:nvSpPr>
        <p:spPr>
          <a:xfrm>
            <a:off x="1294565" y="5188118"/>
            <a:ext cx="10429680" cy="90029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联邦图异构：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）针对的是有监督的联邦学习，无法应对模型质量异构的半监督联邦场景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联邦半监督：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）无法推广到标签缺失的异构性设置；</a:t>
            </a:r>
            <a:r>
              <a:rPr lang="en-US" altLang="zh-CN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6B2D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）针对联邦图半监督的工作很少</a:t>
            </a:r>
            <a:endParaRPr lang="en-US" altLang="zh-CN" sz="2000" b="1" dirty="0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32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66FE58E-D919-57FE-8547-5248EBE6CE6D}"/>
              </a:ext>
            </a:extLst>
          </p:cNvPr>
          <p:cNvGrpSpPr/>
          <p:nvPr/>
        </p:nvGrpSpPr>
        <p:grpSpPr>
          <a:xfrm>
            <a:off x="3655903" y="1681395"/>
            <a:ext cx="4880195" cy="3495211"/>
            <a:chOff x="2131902" y="1681394"/>
            <a:chExt cx="4880195" cy="349521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A5B4ED25-7CFE-6430-968C-5892C850EE05}"/>
                </a:ext>
              </a:extLst>
            </p:cNvPr>
            <p:cNvGrpSpPr/>
            <p:nvPr/>
          </p:nvGrpSpPr>
          <p:grpSpPr>
            <a:xfrm>
              <a:off x="2131902" y="1681394"/>
              <a:ext cx="4880195" cy="461665"/>
              <a:chOff x="2318742" y="2198492"/>
              <a:chExt cx="4880195" cy="461665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BF1A58-183C-F2F8-9FF2-A72B82D8E958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研究背景、研究现状</a:t>
                </a:r>
              </a:p>
            </p:txBody>
          </p:sp>
          <p:grpSp>
            <p:nvGrpSpPr>
              <p:cNvPr id="105" name="Google Shape;863;p65">
                <a:extLst>
                  <a:ext uri="{FF2B5EF4-FFF2-40B4-BE49-F238E27FC236}">
                    <a16:creationId xmlns:a16="http://schemas.microsoft.com/office/drawing/2014/main" id="{0A5B6FAF-A653-1B40-126C-11474F31E3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09" name="Google Shape;864;p65">
                  <a:extLst>
                    <a:ext uri="{FF2B5EF4-FFF2-40B4-BE49-F238E27FC236}">
                      <a16:creationId xmlns:a16="http://schemas.microsoft.com/office/drawing/2014/main" id="{F70C7EA0-7C3D-E535-904E-BF08F5CA79D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10" name="Google Shape;865;p65">
                  <a:extLst>
                    <a:ext uri="{FF2B5EF4-FFF2-40B4-BE49-F238E27FC236}">
                      <a16:creationId xmlns:a16="http://schemas.microsoft.com/office/drawing/2014/main" id="{4695FCA2-4C8F-3B5E-DA0F-352BB3AC121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" name="Google Shape;863;p65">
                <a:extLst>
                  <a:ext uri="{FF2B5EF4-FFF2-40B4-BE49-F238E27FC236}">
                    <a16:creationId xmlns:a16="http://schemas.microsoft.com/office/drawing/2014/main" id="{84230F4F-3671-9512-2B1D-78F6CCF5D7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07" name="Google Shape;864;p65">
                  <a:extLst>
                    <a:ext uri="{FF2B5EF4-FFF2-40B4-BE49-F238E27FC236}">
                      <a16:creationId xmlns:a16="http://schemas.microsoft.com/office/drawing/2014/main" id="{5039A140-964C-715D-C89F-244B923A21E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08" name="Google Shape;865;p65">
                  <a:extLst>
                    <a:ext uri="{FF2B5EF4-FFF2-40B4-BE49-F238E27FC236}">
                      <a16:creationId xmlns:a16="http://schemas.microsoft.com/office/drawing/2014/main" id="{D6D58793-12D1-255F-AC98-AFC16A83C3DF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C5B1AFD-0CFB-3EE5-29FC-4190EDBD8A0D}"/>
                </a:ext>
              </a:extLst>
            </p:cNvPr>
            <p:cNvGrpSpPr/>
            <p:nvPr/>
          </p:nvGrpSpPr>
          <p:grpSpPr>
            <a:xfrm>
              <a:off x="2131902" y="2692576"/>
              <a:ext cx="4880195" cy="461665"/>
              <a:chOff x="2318742" y="2198492"/>
              <a:chExt cx="4880195" cy="461665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AD8B1BA-010A-0B34-A768-10C641AB2DA2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研究目标、研究内容</a:t>
                </a:r>
              </a:p>
            </p:txBody>
          </p:sp>
          <p:grpSp>
            <p:nvGrpSpPr>
              <p:cNvPr id="98" name="Google Shape;863;p65">
                <a:extLst>
                  <a:ext uri="{FF2B5EF4-FFF2-40B4-BE49-F238E27FC236}">
                    <a16:creationId xmlns:a16="http://schemas.microsoft.com/office/drawing/2014/main" id="{0603C4C6-A994-D7F5-4AA7-C9B9981D11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02" name="Google Shape;864;p65">
                  <a:extLst>
                    <a:ext uri="{FF2B5EF4-FFF2-40B4-BE49-F238E27FC236}">
                      <a16:creationId xmlns:a16="http://schemas.microsoft.com/office/drawing/2014/main" id="{B199F87A-097C-60A9-01A2-B2FC392016E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03" name="Google Shape;865;p65">
                  <a:extLst>
                    <a:ext uri="{FF2B5EF4-FFF2-40B4-BE49-F238E27FC236}">
                      <a16:creationId xmlns:a16="http://schemas.microsoft.com/office/drawing/2014/main" id="{FA7155AE-838E-3AF8-772F-B00DC996E05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9" name="Google Shape;863;p65">
                <a:extLst>
                  <a:ext uri="{FF2B5EF4-FFF2-40B4-BE49-F238E27FC236}">
                    <a16:creationId xmlns:a16="http://schemas.microsoft.com/office/drawing/2014/main" id="{FF71E86D-0E0B-2E85-A969-887647E6B7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00" name="Google Shape;864;p65">
                  <a:extLst>
                    <a:ext uri="{FF2B5EF4-FFF2-40B4-BE49-F238E27FC236}">
                      <a16:creationId xmlns:a16="http://schemas.microsoft.com/office/drawing/2014/main" id="{2FC5C25E-F091-A1A5-E4C8-1E279F6BACA7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01" name="Google Shape;865;p65">
                  <a:extLst>
                    <a:ext uri="{FF2B5EF4-FFF2-40B4-BE49-F238E27FC236}">
                      <a16:creationId xmlns:a16="http://schemas.microsoft.com/office/drawing/2014/main" id="{721311EB-A801-6BFE-559E-B51C1726FC6E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B2B1292-71D9-2642-EBFC-325CCC67FBCA}"/>
                </a:ext>
              </a:extLst>
            </p:cNvPr>
            <p:cNvGrpSpPr/>
            <p:nvPr/>
          </p:nvGrpSpPr>
          <p:grpSpPr>
            <a:xfrm>
              <a:off x="2131902" y="3703758"/>
              <a:ext cx="4880195" cy="461665"/>
              <a:chOff x="2318742" y="2198492"/>
              <a:chExt cx="4880195" cy="461665"/>
            </a:xfrm>
          </p:grpSpPr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12A4D555-01D0-9A1A-557D-6DE8848567D6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技术路线、系统实现</a:t>
                </a:r>
              </a:p>
            </p:txBody>
          </p:sp>
          <p:grpSp>
            <p:nvGrpSpPr>
              <p:cNvPr id="91" name="Google Shape;863;p65">
                <a:extLst>
                  <a:ext uri="{FF2B5EF4-FFF2-40B4-BE49-F238E27FC236}">
                    <a16:creationId xmlns:a16="http://schemas.microsoft.com/office/drawing/2014/main" id="{8EABC045-6EDA-85E9-76F6-FC8DC23323D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95" name="Google Shape;864;p65">
                  <a:extLst>
                    <a:ext uri="{FF2B5EF4-FFF2-40B4-BE49-F238E27FC236}">
                      <a16:creationId xmlns:a16="http://schemas.microsoft.com/office/drawing/2014/main" id="{DB57AC29-2AA3-871C-CBEF-E0E7CF7D112C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96" name="Google Shape;865;p65">
                  <a:extLst>
                    <a:ext uri="{FF2B5EF4-FFF2-40B4-BE49-F238E27FC236}">
                      <a16:creationId xmlns:a16="http://schemas.microsoft.com/office/drawing/2014/main" id="{BA963219-CB8A-7EE0-CCDC-283A9B570FA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2" name="Google Shape;863;p65">
                <a:extLst>
                  <a:ext uri="{FF2B5EF4-FFF2-40B4-BE49-F238E27FC236}">
                    <a16:creationId xmlns:a16="http://schemas.microsoft.com/office/drawing/2014/main" id="{A2CB1BDF-1019-51D3-4765-A68211586F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93" name="Google Shape;864;p65">
                  <a:extLst>
                    <a:ext uri="{FF2B5EF4-FFF2-40B4-BE49-F238E27FC236}">
                      <a16:creationId xmlns:a16="http://schemas.microsoft.com/office/drawing/2014/main" id="{54A64423-318B-B3F1-F033-1A4D717FECB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94" name="Google Shape;865;p65">
                  <a:extLst>
                    <a:ext uri="{FF2B5EF4-FFF2-40B4-BE49-F238E27FC236}">
                      <a16:creationId xmlns:a16="http://schemas.microsoft.com/office/drawing/2014/main" id="{2D9281B5-2515-34B8-2984-8F4A96812D3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482BE5D4-DB24-7B1B-C267-783AA5140229}"/>
                </a:ext>
              </a:extLst>
            </p:cNvPr>
            <p:cNvGrpSpPr/>
            <p:nvPr/>
          </p:nvGrpSpPr>
          <p:grpSpPr>
            <a:xfrm>
              <a:off x="2131902" y="4714940"/>
              <a:ext cx="4880195" cy="461665"/>
              <a:chOff x="2318742" y="2198492"/>
              <a:chExt cx="4880195" cy="461665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5EB3F4F-176C-A00A-8C4F-DC6B1433D602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预期成果、进度安排</a:t>
                </a:r>
              </a:p>
            </p:txBody>
          </p:sp>
          <p:grpSp>
            <p:nvGrpSpPr>
              <p:cNvPr id="84" name="Google Shape;863;p65">
                <a:extLst>
                  <a:ext uri="{FF2B5EF4-FFF2-40B4-BE49-F238E27FC236}">
                    <a16:creationId xmlns:a16="http://schemas.microsoft.com/office/drawing/2014/main" id="{9F1162B0-903F-9F35-3EE3-97C9E82A8EC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88" name="Google Shape;864;p65">
                  <a:extLst>
                    <a:ext uri="{FF2B5EF4-FFF2-40B4-BE49-F238E27FC236}">
                      <a16:creationId xmlns:a16="http://schemas.microsoft.com/office/drawing/2014/main" id="{26933F3B-3466-5BD7-3BE7-82E9D1D807EE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89" name="Google Shape;865;p65">
                  <a:extLst>
                    <a:ext uri="{FF2B5EF4-FFF2-40B4-BE49-F238E27FC236}">
                      <a16:creationId xmlns:a16="http://schemas.microsoft.com/office/drawing/2014/main" id="{9277D995-9AF1-59FA-EDC5-BEF333DEA7D1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5" name="Google Shape;863;p65">
                <a:extLst>
                  <a:ext uri="{FF2B5EF4-FFF2-40B4-BE49-F238E27FC236}">
                    <a16:creationId xmlns:a16="http://schemas.microsoft.com/office/drawing/2014/main" id="{4E816A2C-3817-00E5-D255-92263696A8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86" name="Google Shape;864;p65">
                  <a:extLst>
                    <a:ext uri="{FF2B5EF4-FFF2-40B4-BE49-F238E27FC236}">
                      <a16:creationId xmlns:a16="http://schemas.microsoft.com/office/drawing/2014/main" id="{4316A3EB-25BD-45B8-F77B-CCFAE4EA889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87" name="Google Shape;865;p65">
                  <a:extLst>
                    <a:ext uri="{FF2B5EF4-FFF2-40B4-BE49-F238E27FC236}">
                      <a16:creationId xmlns:a16="http://schemas.microsoft.com/office/drawing/2014/main" id="{ADE5BB69-ABF4-FCB6-D1D5-43FCEAE8195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780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研究目标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E1C054-1DD9-3C18-ECAA-134B9D267737}"/>
              </a:ext>
            </a:extLst>
          </p:cNvPr>
          <p:cNvGrpSpPr/>
          <p:nvPr/>
        </p:nvGrpSpPr>
        <p:grpSpPr>
          <a:xfrm>
            <a:off x="843693" y="1117038"/>
            <a:ext cx="10667587" cy="1014685"/>
            <a:chOff x="843693" y="1403489"/>
            <a:chExt cx="10667587" cy="101468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270552-E78F-D5A9-C3D6-5FC2CEDB4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693" y="1408831"/>
              <a:ext cx="1008000" cy="1009343"/>
            </a:xfrm>
            <a:prstGeom prst="rect">
              <a:avLst/>
            </a:prstGeom>
            <a:noFill/>
            <a:ln w="28575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 dirty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总 体</a:t>
              </a:r>
              <a:endParaRPr kumimoji="0" lang="en-US" altLang="zh-CN" sz="2400" b="1" i="0" u="none" strike="noStrike" kern="0" cap="none" normalizeH="0" noProof="0" dirty="0">
                <a:ln>
                  <a:noFill/>
                </a:ln>
                <a:solidFill>
                  <a:srgbClr val="02409A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 dirty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目 标</a:t>
              </a:r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EE4D56FC-5B45-478E-23B5-F391353095AD}"/>
                </a:ext>
              </a:extLst>
            </p:cNvPr>
            <p:cNvSpPr/>
            <p:nvPr/>
          </p:nvSpPr>
          <p:spPr>
            <a:xfrm flipV="1">
              <a:off x="2082915" y="1758370"/>
              <a:ext cx="603058" cy="299579"/>
            </a:xfrm>
            <a:prstGeom prst="rightArrow">
              <a:avLst/>
            </a:prstGeom>
            <a:solidFill>
              <a:srgbClr val="AAB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D7816EB-AB15-47B9-05B8-C316F9C75B80}"/>
                </a:ext>
              </a:extLst>
            </p:cNvPr>
            <p:cNvSpPr/>
            <p:nvPr/>
          </p:nvSpPr>
          <p:spPr>
            <a:xfrm>
              <a:off x="2917196" y="1403489"/>
              <a:ext cx="8594084" cy="100934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02409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Open Sans" pitchFamily="2" charset="0"/>
                </a:rPr>
                <a:t>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88E100-37EF-403C-E50F-39934706FC63}"/>
                </a:ext>
              </a:extLst>
            </p:cNvPr>
            <p:cNvSpPr txBox="1"/>
            <p:nvPr/>
          </p:nvSpPr>
          <p:spPr>
            <a:xfrm>
              <a:off x="3025302" y="1677326"/>
              <a:ext cx="84046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提升标签缺失情况下的图分类模型质量和泛化性能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85C1BC-19F2-C7B1-64C9-2728DCA2E191}"/>
              </a:ext>
            </a:extLst>
          </p:cNvPr>
          <p:cNvGrpSpPr/>
          <p:nvPr/>
        </p:nvGrpSpPr>
        <p:grpSpPr>
          <a:xfrm>
            <a:off x="843693" y="2439063"/>
            <a:ext cx="10667587" cy="2276344"/>
            <a:chOff x="843693" y="2590296"/>
            <a:chExt cx="10667587" cy="227634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49902A1-09EE-E2A0-F62A-5D05BFAA0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693" y="3226467"/>
              <a:ext cx="1008000" cy="1009343"/>
            </a:xfrm>
            <a:prstGeom prst="rect">
              <a:avLst/>
            </a:prstGeom>
            <a:noFill/>
            <a:ln w="28575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 dirty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理 论</a:t>
              </a:r>
              <a:endParaRPr kumimoji="0" lang="en-US" altLang="zh-CN" sz="2400" b="1" i="0" u="none" strike="noStrike" kern="0" cap="none" normalizeH="0" noProof="0" dirty="0">
                <a:ln>
                  <a:noFill/>
                </a:ln>
                <a:solidFill>
                  <a:srgbClr val="02409A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 dirty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目 标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8248C69-4BFE-7F0C-DD28-8A28D8E2F699}"/>
                </a:ext>
              </a:extLst>
            </p:cNvPr>
            <p:cNvSpPr/>
            <p:nvPr/>
          </p:nvSpPr>
          <p:spPr>
            <a:xfrm>
              <a:off x="2917196" y="2590296"/>
              <a:ext cx="8594084" cy="2276344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Open Sans" pitchFamily="2" charset="0"/>
                </a:rPr>
                <a:t> </a:t>
              </a: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11118165-0A26-D47A-5D71-E9A29D9ECD46}"/>
                </a:ext>
              </a:extLst>
            </p:cNvPr>
            <p:cNvSpPr/>
            <p:nvPr/>
          </p:nvSpPr>
          <p:spPr>
            <a:xfrm flipV="1">
              <a:off x="2082915" y="3575267"/>
              <a:ext cx="603058" cy="299579"/>
            </a:xfrm>
            <a:prstGeom prst="rightArrow">
              <a:avLst/>
            </a:prstGeom>
            <a:solidFill>
              <a:srgbClr val="AAB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D5FB51-6575-47E8-EF9A-41A14B5C7FE4}"/>
                </a:ext>
              </a:extLst>
            </p:cNvPr>
            <p:cNvSpPr txBox="1"/>
            <p:nvPr/>
          </p:nvSpPr>
          <p:spPr>
            <a:xfrm>
              <a:off x="3468163" y="2663024"/>
              <a:ext cx="7877376" cy="973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  <a:spcAft>
                  <a:spcPts val="1200"/>
                </a:spcAft>
              </a:pPr>
              <a:r>
                <a:rPr lang="zh-CN" altLang="en-US" sz="24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提出</a:t>
              </a:r>
              <a:r>
                <a:rPr lang="zh-CN" altLang="en-US" sz="2400" b="1" u="sng" spc="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半监督图学习方法</a:t>
              </a:r>
              <a:r>
                <a:rPr lang="zh-CN" altLang="en-US" sz="24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，综合考虑标签稀缺和缺失倾斜问题，从而提高图神经网络分类模型的质量</a:t>
              </a:r>
              <a:endParaRPr lang="en-US" altLang="zh-CN" sz="2400" b="1" spc="2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endParaRPr>
            </a:p>
          </p:txBody>
        </p:sp>
        <p:grpSp>
          <p:nvGrpSpPr>
            <p:cNvPr id="14" name="Google Shape;1483;p78">
              <a:extLst>
                <a:ext uri="{FF2B5EF4-FFF2-40B4-BE49-F238E27FC236}">
                  <a16:creationId xmlns:a16="http://schemas.microsoft.com/office/drawing/2014/main" id="{3232B89A-61B7-0E99-6364-A532E419E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6375" y="2860189"/>
              <a:ext cx="154937" cy="223318"/>
              <a:chOff x="5083925" y="2066350"/>
              <a:chExt cx="28825" cy="41550"/>
            </a:xfrm>
          </p:grpSpPr>
          <p:sp>
            <p:nvSpPr>
              <p:cNvPr id="18" name="Google Shape;1484;p78">
                <a:extLst>
                  <a:ext uri="{FF2B5EF4-FFF2-40B4-BE49-F238E27FC236}">
                    <a16:creationId xmlns:a16="http://schemas.microsoft.com/office/drawing/2014/main" id="{0D743B82-D8C9-DF38-3DF3-C5C111E68BC4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AABE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85;p78">
                <a:extLst>
                  <a:ext uri="{FF2B5EF4-FFF2-40B4-BE49-F238E27FC236}">
                    <a16:creationId xmlns:a16="http://schemas.microsoft.com/office/drawing/2014/main" id="{CDB37F5E-021B-6CE1-426A-2C698322D151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83;p78">
              <a:extLst>
                <a:ext uri="{FF2B5EF4-FFF2-40B4-BE49-F238E27FC236}">
                  <a16:creationId xmlns:a16="http://schemas.microsoft.com/office/drawing/2014/main" id="{A0D5C6C2-BDF8-857A-BFD2-8BE1FE72FF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6040" y="3949882"/>
              <a:ext cx="154937" cy="223318"/>
              <a:chOff x="5083925" y="2066350"/>
              <a:chExt cx="28825" cy="41550"/>
            </a:xfrm>
          </p:grpSpPr>
          <p:sp>
            <p:nvSpPr>
              <p:cNvPr id="16" name="Google Shape;1484;p78">
                <a:extLst>
                  <a:ext uri="{FF2B5EF4-FFF2-40B4-BE49-F238E27FC236}">
                    <a16:creationId xmlns:a16="http://schemas.microsoft.com/office/drawing/2014/main" id="{2F09CF60-6CA7-3777-C337-3681AEAF708E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rgbClr val="AABE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85;p78">
                <a:extLst>
                  <a:ext uri="{FF2B5EF4-FFF2-40B4-BE49-F238E27FC236}">
                    <a16:creationId xmlns:a16="http://schemas.microsoft.com/office/drawing/2014/main" id="{5B4F0C02-F94C-E215-33C3-168D54AB87E2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6660434-DDD7-1681-832D-573E1F71223D}"/>
              </a:ext>
            </a:extLst>
          </p:cNvPr>
          <p:cNvGrpSpPr/>
          <p:nvPr/>
        </p:nvGrpSpPr>
        <p:grpSpPr>
          <a:xfrm>
            <a:off x="843693" y="5022748"/>
            <a:ext cx="10667587" cy="1009344"/>
            <a:chOff x="843693" y="5069980"/>
            <a:chExt cx="10667587" cy="10093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C946D78-0A2A-BE6C-D8DC-08207D04C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693" y="5069981"/>
              <a:ext cx="1008000" cy="1009343"/>
            </a:xfrm>
            <a:prstGeom prst="rect">
              <a:avLst/>
            </a:prstGeom>
            <a:noFill/>
            <a:ln w="28575" cap="flat" cmpd="sng" algn="ctr">
              <a:solidFill>
                <a:srgbClr val="0240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srgbClr val="02409A"/>
                  </a:solidFill>
                  <a:latin typeface="Calibri"/>
                  <a:ea typeface="微软雅黑"/>
                </a:rPr>
                <a:t>系 统</a:t>
              </a:r>
              <a:endParaRPr kumimoji="0" lang="en-US" altLang="zh-CN" sz="2400" b="1" i="0" u="none" strike="noStrike" kern="0" cap="none" normalizeH="0" noProof="0">
                <a:ln>
                  <a:noFill/>
                </a:ln>
                <a:solidFill>
                  <a:srgbClr val="02409A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normalizeH="0" noProof="0">
                  <a:ln>
                    <a:noFill/>
                  </a:ln>
                  <a:solidFill>
                    <a:srgbClr val="02409A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目 标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4A72EA3-0D20-72A8-91A2-EF4804F8F154}"/>
                </a:ext>
              </a:extLst>
            </p:cNvPr>
            <p:cNvSpPr/>
            <p:nvPr/>
          </p:nvSpPr>
          <p:spPr>
            <a:xfrm>
              <a:off x="2917196" y="5069980"/>
              <a:ext cx="8594084" cy="100934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Open Sans" pitchFamily="2" charset="0"/>
                </a:rPr>
                <a:t> </a:t>
              </a:r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397AD669-5EF4-B417-4798-1C8D8FA30D36}"/>
                </a:ext>
              </a:extLst>
            </p:cNvPr>
            <p:cNvSpPr/>
            <p:nvPr/>
          </p:nvSpPr>
          <p:spPr>
            <a:xfrm flipV="1">
              <a:off x="2082915" y="5424861"/>
              <a:ext cx="603058" cy="299579"/>
            </a:xfrm>
            <a:prstGeom prst="rightArrow">
              <a:avLst/>
            </a:prstGeom>
            <a:solidFill>
              <a:srgbClr val="AAB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494363-BFCA-FEBD-304F-D20046B3BAA6}"/>
                </a:ext>
              </a:extLst>
            </p:cNvPr>
            <p:cNvSpPr txBox="1"/>
            <p:nvPr/>
          </p:nvSpPr>
          <p:spPr>
            <a:xfrm>
              <a:off x="4085623" y="5343817"/>
              <a:ext cx="62572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构建面向异构标签缺失的联邦图学习系统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13965453-342F-EFC5-CEF9-308BC82B7348}"/>
              </a:ext>
            </a:extLst>
          </p:cNvPr>
          <p:cNvSpPr txBox="1"/>
          <p:nvPr/>
        </p:nvSpPr>
        <p:spPr>
          <a:xfrm>
            <a:off x="3468163" y="3605135"/>
            <a:ext cx="7877376" cy="9734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提出</a:t>
            </a:r>
            <a:r>
              <a:rPr lang="zh-CN" altLang="en-US" sz="2400" b="1" u="sng" spc="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跨机构的联邦图学习机制</a:t>
            </a:r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，综合考虑模型质量和特征异构问题，从而提升模型泛化性能</a:t>
            </a:r>
            <a:endParaRPr lang="en-US" altLang="zh-CN" sz="2400" b="1" spc="20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7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研究内容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6996FC7-3329-A45C-0946-DDB2F997B4A5}"/>
              </a:ext>
            </a:extLst>
          </p:cNvPr>
          <p:cNvSpPr/>
          <p:nvPr/>
        </p:nvSpPr>
        <p:spPr>
          <a:xfrm>
            <a:off x="4333716" y="1179538"/>
            <a:ext cx="5974080" cy="2891127"/>
          </a:xfrm>
          <a:prstGeom prst="roundRect">
            <a:avLst>
              <a:gd name="adj" fmla="val 1277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D10FF96-ABCE-22E7-D639-1466130DAE14}"/>
              </a:ext>
            </a:extLst>
          </p:cNvPr>
          <p:cNvSpPr/>
          <p:nvPr/>
        </p:nvSpPr>
        <p:spPr>
          <a:xfrm>
            <a:off x="4333716" y="4766846"/>
            <a:ext cx="2837765" cy="1054492"/>
          </a:xfrm>
          <a:prstGeom prst="roundRect">
            <a:avLst>
              <a:gd name="adj" fmla="val 27440"/>
            </a:avLst>
          </a:prstGeom>
          <a:solidFill>
            <a:srgbClr val="118C78"/>
          </a:solidFill>
          <a:ln w="28575">
            <a:solidFill>
              <a:srgbClr val="118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半监督图学习方法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9DA0AE6-6821-0CD0-1A4F-C25CA13A7C94}"/>
              </a:ext>
            </a:extLst>
          </p:cNvPr>
          <p:cNvSpPr/>
          <p:nvPr/>
        </p:nvSpPr>
        <p:spPr>
          <a:xfrm>
            <a:off x="873513" y="2101258"/>
            <a:ext cx="2157820" cy="1054492"/>
          </a:xfrm>
          <a:prstGeom prst="roundRect">
            <a:avLst>
              <a:gd name="adj" fmla="val 298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原型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系统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B620D6E-5484-C8F9-6A56-A105626C1131}"/>
              </a:ext>
            </a:extLst>
          </p:cNvPr>
          <p:cNvSpPr/>
          <p:nvPr/>
        </p:nvSpPr>
        <p:spPr>
          <a:xfrm>
            <a:off x="873513" y="4766846"/>
            <a:ext cx="2157820" cy="1054492"/>
          </a:xfrm>
          <a:prstGeom prst="roundRect">
            <a:avLst>
              <a:gd name="adj" fmla="val 298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理论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研究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FE3C0B5-2CC2-4B84-74A0-400278875E94}"/>
              </a:ext>
            </a:extLst>
          </p:cNvPr>
          <p:cNvSpPr txBox="1"/>
          <p:nvPr/>
        </p:nvSpPr>
        <p:spPr>
          <a:xfrm>
            <a:off x="4709532" y="1306201"/>
            <a:ext cx="51704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面向异构标签缺失的联邦图学习优化机制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6BFE66E-57CC-BE02-7C68-6E4C008374CA}"/>
              </a:ext>
            </a:extLst>
          </p:cNvPr>
          <p:cNvSpPr/>
          <p:nvPr/>
        </p:nvSpPr>
        <p:spPr>
          <a:xfrm>
            <a:off x="4681052" y="3131219"/>
            <a:ext cx="2444650" cy="68468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图处理模块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8B54A88-EEE9-EE81-63D1-28DDE1AC041E}"/>
              </a:ext>
            </a:extLst>
          </p:cNvPr>
          <p:cNvSpPr/>
          <p:nvPr/>
        </p:nvSpPr>
        <p:spPr>
          <a:xfrm>
            <a:off x="7515809" y="3120218"/>
            <a:ext cx="2444650" cy="68468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设备管理模块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4E8C08A1-C2B3-5382-73D1-8DF5066F03DC}"/>
              </a:ext>
            </a:extLst>
          </p:cNvPr>
          <p:cNvSpPr/>
          <p:nvPr/>
        </p:nvSpPr>
        <p:spPr>
          <a:xfrm>
            <a:off x="4681053" y="2165163"/>
            <a:ext cx="2444650" cy="68468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模型训练模块</a:t>
            </a:r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A2849EC2-9B12-4154-D2E3-8030FC35AFDD}"/>
              </a:ext>
            </a:extLst>
          </p:cNvPr>
          <p:cNvSpPr/>
          <p:nvPr/>
        </p:nvSpPr>
        <p:spPr>
          <a:xfrm rot="16200000" flipV="1">
            <a:off x="5524742" y="4273803"/>
            <a:ext cx="603058" cy="2995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ACFDAB80-C385-468B-7FAD-A57A41EEBFB2}"/>
              </a:ext>
            </a:extLst>
          </p:cNvPr>
          <p:cNvSpPr/>
          <p:nvPr/>
        </p:nvSpPr>
        <p:spPr>
          <a:xfrm rot="16200000" flipV="1">
            <a:off x="8586394" y="4268965"/>
            <a:ext cx="603058" cy="2995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CF88605B-6FB7-8692-8D1E-7F7DCC753902}"/>
              </a:ext>
            </a:extLst>
          </p:cNvPr>
          <p:cNvSpPr/>
          <p:nvPr/>
        </p:nvSpPr>
        <p:spPr>
          <a:xfrm flipV="1">
            <a:off x="3255461" y="2478714"/>
            <a:ext cx="603058" cy="2995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7E4DE33B-9940-78E3-E09C-F6C3BF6330EA}"/>
              </a:ext>
            </a:extLst>
          </p:cNvPr>
          <p:cNvSpPr/>
          <p:nvPr/>
        </p:nvSpPr>
        <p:spPr>
          <a:xfrm flipV="1">
            <a:off x="3255461" y="5144302"/>
            <a:ext cx="603058" cy="2995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4EB578AF-CC14-A18E-9492-AEEF50F3ACC7}"/>
              </a:ext>
            </a:extLst>
          </p:cNvPr>
          <p:cNvSpPr/>
          <p:nvPr/>
        </p:nvSpPr>
        <p:spPr>
          <a:xfrm>
            <a:off x="7470031" y="4766846"/>
            <a:ext cx="2837765" cy="1054492"/>
          </a:xfrm>
          <a:prstGeom prst="roundRect">
            <a:avLst>
              <a:gd name="adj" fmla="val 27440"/>
            </a:avLst>
          </a:prstGeom>
          <a:solidFill>
            <a:srgbClr val="118C78"/>
          </a:solidFill>
          <a:ln w="28575">
            <a:solidFill>
              <a:srgbClr val="118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跨机构的联邦图学习机制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771A597E-5DC5-5EF9-D7F4-BDF42C97CDD0}"/>
              </a:ext>
            </a:extLst>
          </p:cNvPr>
          <p:cNvSpPr/>
          <p:nvPr/>
        </p:nvSpPr>
        <p:spPr>
          <a:xfrm>
            <a:off x="7515809" y="2165163"/>
            <a:ext cx="2444650" cy="68468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模型管理模块</a:t>
            </a:r>
          </a:p>
        </p:txBody>
      </p:sp>
    </p:spTree>
    <p:extLst>
      <p:ext uri="{BB962C8B-B14F-4D97-AF65-F5344CB8AC3E}">
        <p14:creationId xmlns:p14="http://schemas.microsoft.com/office/powerpoint/2010/main" val="163975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03ED77-155C-A408-CA10-7AD2577F367F}"/>
              </a:ext>
            </a:extLst>
          </p:cNvPr>
          <p:cNvGrpSpPr/>
          <p:nvPr/>
        </p:nvGrpSpPr>
        <p:grpSpPr>
          <a:xfrm>
            <a:off x="3655903" y="1681395"/>
            <a:ext cx="4880195" cy="3495211"/>
            <a:chOff x="2131902" y="1681394"/>
            <a:chExt cx="4880195" cy="34952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F34797-89A0-3512-294D-88BC8AC88AE3}"/>
                </a:ext>
              </a:extLst>
            </p:cNvPr>
            <p:cNvGrpSpPr/>
            <p:nvPr/>
          </p:nvGrpSpPr>
          <p:grpSpPr>
            <a:xfrm>
              <a:off x="2131902" y="1681394"/>
              <a:ext cx="4880195" cy="461665"/>
              <a:chOff x="2318742" y="2198492"/>
              <a:chExt cx="4880195" cy="461665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1E52EF0-492C-85A5-C811-28E84261695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研究背景、研究现状</a:t>
                </a:r>
              </a:p>
            </p:txBody>
          </p: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2C97CF54-7A3E-B2D7-8F78-92E2EFE9E0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E159BCD3-B58D-2FBD-289F-7A6A7824D61B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96C96E08-22D7-F245-57B0-3B7F3EB0EAD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" name="Google Shape;863;p65">
                <a:extLst>
                  <a:ext uri="{FF2B5EF4-FFF2-40B4-BE49-F238E27FC236}">
                    <a16:creationId xmlns:a16="http://schemas.microsoft.com/office/drawing/2014/main" id="{FE62961B-30DA-A41D-8CE7-9B9F0097CB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02325BD7-48D2-E44A-530B-06792356A09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19C4C5C0-342C-03A2-2783-8A371B2C589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D4AEA1-243D-65D0-860C-64CCC903851E}"/>
                </a:ext>
              </a:extLst>
            </p:cNvPr>
            <p:cNvGrpSpPr/>
            <p:nvPr/>
          </p:nvGrpSpPr>
          <p:grpSpPr>
            <a:xfrm>
              <a:off x="2131902" y="2692576"/>
              <a:ext cx="4880195" cy="461665"/>
              <a:chOff x="2318742" y="2198492"/>
              <a:chExt cx="4880195" cy="461665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6C62245-DE11-97BE-69B2-212B3526FADF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 spc="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/>
                  <a:t>研究目标、研究内容</a:t>
                </a:r>
              </a:p>
            </p:txBody>
          </p: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A9E30C87-7974-E716-BBCF-2E1CABB19D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396A55F8-B781-5C72-ED76-5691DD237F9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2729F2CA-6A5D-B922-BB34-31C7B14F6AC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" name="Google Shape;863;p65">
                <a:extLst>
                  <a:ext uri="{FF2B5EF4-FFF2-40B4-BE49-F238E27FC236}">
                    <a16:creationId xmlns:a16="http://schemas.microsoft.com/office/drawing/2014/main" id="{5329C8BB-0877-904C-1711-1FEE091FDA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4CC21514-04CF-90FA-D7A2-B4FC5688928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8867CBCC-72B8-C6D8-CF55-0F86B28FB98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540BCD7-0BD1-61DB-8D9A-4F85BF8DEB4B}"/>
                </a:ext>
              </a:extLst>
            </p:cNvPr>
            <p:cNvGrpSpPr/>
            <p:nvPr/>
          </p:nvGrpSpPr>
          <p:grpSpPr>
            <a:xfrm>
              <a:off x="2131902" y="3703758"/>
              <a:ext cx="4880195" cy="461665"/>
              <a:chOff x="2318742" y="2198492"/>
              <a:chExt cx="4880195" cy="46166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8F2247-6D57-015B-E590-E14F2160E8A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 spc="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/>
                  <a:t>技术路线、系统实现</a:t>
                </a:r>
              </a:p>
            </p:txBody>
          </p: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233F8B25-9A09-04DC-0308-232E8D77FD8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A3F39E5A-D181-BC89-D739-00AF8C8D76A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9BBB5756-3CD7-2967-25B4-EFBC484FA50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oogle Shape;863;p65">
                <a:extLst>
                  <a:ext uri="{FF2B5EF4-FFF2-40B4-BE49-F238E27FC236}">
                    <a16:creationId xmlns:a16="http://schemas.microsoft.com/office/drawing/2014/main" id="{253BEAF5-E1BE-B0F6-9A3B-9ED188E5FC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B80E3E6F-D39D-CF07-4B08-59B2BF7D9BAA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20AC81E2-4CCB-A014-3A48-C679A15F3555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34BDC7B-F9EA-67E7-F5CB-EDAC3BC7389D}"/>
                </a:ext>
              </a:extLst>
            </p:cNvPr>
            <p:cNvGrpSpPr/>
            <p:nvPr/>
          </p:nvGrpSpPr>
          <p:grpSpPr>
            <a:xfrm>
              <a:off x="2131902" y="4714940"/>
              <a:ext cx="4880195" cy="461665"/>
              <a:chOff x="2318742" y="2198492"/>
              <a:chExt cx="4880195" cy="46166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18F794-450D-9A3B-C6AD-AE460184038C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 spc="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/>
                  <a:t>预期成果、进度安排</a:t>
                </a:r>
              </a:p>
            </p:txBody>
          </p: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0774A55F-35FC-E839-B7D5-32A49CBAB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F08620C5-0111-3692-9624-29EA3F46CAC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6E0A3D5F-14CC-F819-B8B8-C79AD270656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oogle Shape;863;p65">
                <a:extLst>
                  <a:ext uri="{FF2B5EF4-FFF2-40B4-BE49-F238E27FC236}">
                    <a16:creationId xmlns:a16="http://schemas.microsoft.com/office/drawing/2014/main" id="{924B738E-5058-6632-FA7E-4F9166DB0C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6024E068-B60D-307B-A148-FA667992B45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26A3C72A-F83B-5E61-B2A9-64AD116A956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080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CDECBE-A224-67DC-1491-20DE2578B793}"/>
              </a:ext>
            </a:extLst>
          </p:cNvPr>
          <p:cNvGrpSpPr/>
          <p:nvPr/>
        </p:nvGrpSpPr>
        <p:grpSpPr>
          <a:xfrm>
            <a:off x="3655903" y="1681395"/>
            <a:ext cx="4878498" cy="3495211"/>
            <a:chOff x="2131903" y="1681394"/>
            <a:chExt cx="4878498" cy="34952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0A3EB9-EFD5-DC06-A470-DCA278552A55}"/>
                </a:ext>
              </a:extLst>
            </p:cNvPr>
            <p:cNvGrpSpPr/>
            <p:nvPr/>
          </p:nvGrpSpPr>
          <p:grpSpPr>
            <a:xfrm>
              <a:off x="2131903" y="1681394"/>
              <a:ext cx="4878498" cy="461665"/>
              <a:chOff x="2318742" y="2198492"/>
              <a:chExt cx="4880195" cy="461665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9F50F24-4B33-30A2-AE5F-036A99CC882C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研究背景、研究现状</a:t>
                </a:r>
              </a:p>
            </p:txBody>
          </p: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59ED3EEF-BEB2-F85B-A0D8-1DDD625403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6B9E33A6-9DE9-B3A9-E840-5B50F9BF9E7A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06D07EE6-F438-2CE4-A2DC-DDAB81BA9B0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32" name="Google Shape;863;p65">
                <a:extLst>
                  <a:ext uri="{FF2B5EF4-FFF2-40B4-BE49-F238E27FC236}">
                    <a16:creationId xmlns:a16="http://schemas.microsoft.com/office/drawing/2014/main" id="{0AA32749-78A0-1D34-FEED-A9CFC82668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41CDAAF6-C5D4-48EC-EDA8-B5C89E0FF9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174474EB-ACF8-2ECA-57A4-501DEDF92C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602B15F-2024-1EC6-56BB-CF674480A4A0}"/>
                </a:ext>
              </a:extLst>
            </p:cNvPr>
            <p:cNvGrpSpPr/>
            <p:nvPr/>
          </p:nvGrpSpPr>
          <p:grpSpPr>
            <a:xfrm>
              <a:off x="2131903" y="2692576"/>
              <a:ext cx="4878498" cy="461665"/>
              <a:chOff x="2318742" y="2198492"/>
              <a:chExt cx="4880195" cy="461665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86D3E03-BAB6-5A9E-A88C-AA7296DD6668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研究目标、研究内容</a:t>
                </a:r>
              </a:p>
            </p:txBody>
          </p: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9D17779D-2E4B-48D5-0284-0D48F950CD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8CF81009-0586-7550-E6DE-F73F9BDFF582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78872F17-F6D9-B830-292E-8C87C680296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25" name="Google Shape;863;p65">
                <a:extLst>
                  <a:ext uri="{FF2B5EF4-FFF2-40B4-BE49-F238E27FC236}">
                    <a16:creationId xmlns:a16="http://schemas.microsoft.com/office/drawing/2014/main" id="{AF14F827-7DF6-8563-3B01-C46095F2CC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179E7FA7-A20F-CCB4-7736-8E359756FA3E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1F42BC21-991F-6441-6BB8-3687B5E29B8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6EFF68-68DB-9EF3-424E-E7809FC2A201}"/>
                </a:ext>
              </a:extLst>
            </p:cNvPr>
            <p:cNvGrpSpPr/>
            <p:nvPr/>
          </p:nvGrpSpPr>
          <p:grpSpPr>
            <a:xfrm>
              <a:off x="2131903" y="3703758"/>
              <a:ext cx="4878498" cy="461665"/>
              <a:chOff x="2318742" y="2198492"/>
              <a:chExt cx="4880195" cy="46166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5B1FF18-8E44-1081-22ED-5C1CD007C64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技术路线、系统实现</a:t>
                </a:r>
              </a:p>
            </p:txBody>
          </p: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FF48B714-9343-E850-6793-5778515FAF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D367E860-2189-B9C7-C046-6671448F5EF7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376B7AB3-B560-488C-435E-74C4472D20F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</p:grpSp>
          <p:grpSp>
            <p:nvGrpSpPr>
              <p:cNvPr id="18" name="Google Shape;863;p65">
                <a:extLst>
                  <a:ext uri="{FF2B5EF4-FFF2-40B4-BE49-F238E27FC236}">
                    <a16:creationId xmlns:a16="http://schemas.microsoft.com/office/drawing/2014/main" id="{8B09DFFA-9564-64C0-C140-F9FFAEB6AA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E92FF5E4-CA07-920D-FAE4-592F044C9E7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A2885598-DA85-AEDA-3E74-F502491BE142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F62B72B-D568-63B6-1A3A-B21BC304ED4C}"/>
                </a:ext>
              </a:extLst>
            </p:cNvPr>
            <p:cNvGrpSpPr/>
            <p:nvPr/>
          </p:nvGrpSpPr>
          <p:grpSpPr>
            <a:xfrm>
              <a:off x="2131903" y="4714940"/>
              <a:ext cx="4878498" cy="461665"/>
              <a:chOff x="2318742" y="2198492"/>
              <a:chExt cx="4880195" cy="46166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7E13616-F70E-F8F5-087C-C3BFD0F48BFA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预期成果、进度安排</a:t>
                </a:r>
              </a:p>
            </p:txBody>
          </p: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E27AE6A9-D631-81CD-16CC-1DD19465A7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3B91B122-E2A2-29C4-31F5-391C3F6FA8E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9EA78785-A069-C22A-D78D-95782C9D836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oogle Shape;863;p65">
                <a:extLst>
                  <a:ext uri="{FF2B5EF4-FFF2-40B4-BE49-F238E27FC236}">
                    <a16:creationId xmlns:a16="http://schemas.microsoft.com/office/drawing/2014/main" id="{7C2F1045-FDC5-228E-FE3C-F7F03818CB3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201804C3-5EA8-B40A-1C71-25D016F01ABB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753B68C5-B332-6A81-9EC7-6E9F7A2BBA8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4904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示, 示意图&#10;&#10;描述已自动生成">
            <a:extLst>
              <a:ext uri="{FF2B5EF4-FFF2-40B4-BE49-F238E27FC236}">
                <a16:creationId xmlns:a16="http://schemas.microsoft.com/office/drawing/2014/main" id="{DAD09F39-3A8C-33DB-9535-8CF7AD4B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4" y="1221746"/>
            <a:ext cx="7525865" cy="500741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3D0F277-FA3A-1B30-923B-1A540E937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050" y="215900"/>
            <a:ext cx="10091738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图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结构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数据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E7EDF0-DB57-2AD9-E40C-E9A0FF779A10}"/>
              </a:ext>
            </a:extLst>
          </p:cNvPr>
          <p:cNvSpPr txBox="1"/>
          <p:nvPr/>
        </p:nvSpPr>
        <p:spPr>
          <a:xfrm>
            <a:off x="1508867" y="862010"/>
            <a:ext cx="50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b="1" kern="0" dirty="0">
                <a:latin typeface="Calibri"/>
                <a:ea typeface="微软雅黑"/>
              </a:rPr>
              <a:t>蛋白质邻域网络</a:t>
            </a:r>
            <a:r>
              <a:rPr lang="en-US" altLang="zh-CN" sz="2400" b="1" kern="0" dirty="0">
                <a:latin typeface="Calibri"/>
                <a:ea typeface="微软雅黑"/>
              </a:rPr>
              <a:t>——</a:t>
            </a:r>
            <a:r>
              <a:rPr lang="zh-CN" altLang="en-US" sz="2400" b="1" kern="0" dirty="0">
                <a:latin typeface="Calibri"/>
                <a:ea typeface="微软雅黑"/>
              </a:rPr>
              <a:t>种群分类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D97279-22C6-B6E5-6CFF-33D20FE883CF}"/>
              </a:ext>
            </a:extLst>
          </p:cNvPr>
          <p:cNvSpPr txBox="1"/>
          <p:nvPr/>
        </p:nvSpPr>
        <p:spPr>
          <a:xfrm>
            <a:off x="8435333" y="1402301"/>
            <a:ext cx="3173805" cy="46166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b="1" kern="0" dirty="0">
                <a:solidFill>
                  <a:srgbClr val="02409A"/>
                </a:solidFill>
                <a:latin typeface="Calibri"/>
                <a:ea typeface="微软雅黑"/>
              </a:rPr>
              <a:t>蛋白质实体（结点）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EEAB32-07BA-0C18-E7EB-2337D69F744B}"/>
              </a:ext>
            </a:extLst>
          </p:cNvPr>
          <p:cNvGrpSpPr/>
          <p:nvPr/>
        </p:nvGrpSpPr>
        <p:grpSpPr>
          <a:xfrm>
            <a:off x="6459621" y="1633134"/>
            <a:ext cx="1975712" cy="1141970"/>
            <a:chOff x="7060557" y="1633134"/>
            <a:chExt cx="1522120" cy="1415643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F96B6D7-EA7D-9FCC-BE1D-D771C8CA501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8011121" y="1633134"/>
              <a:ext cx="571556" cy="1415643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21B246F-E843-214C-891D-B4306A33E51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060557" y="1633134"/>
              <a:ext cx="1522120" cy="461663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CCA4877-1880-33E8-C396-6D80EA58B2C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9011" y="3320716"/>
            <a:ext cx="1446322" cy="618478"/>
          </a:xfrm>
          <a:prstGeom prst="straightConnector1">
            <a:avLst/>
          </a:prstGeom>
          <a:ln w="38100">
            <a:solidFill>
              <a:srgbClr val="4859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6397034-59A4-236B-5180-AC1F848B11D4}"/>
              </a:ext>
            </a:extLst>
          </p:cNvPr>
          <p:cNvGrpSpPr/>
          <p:nvPr/>
        </p:nvGrpSpPr>
        <p:grpSpPr>
          <a:xfrm>
            <a:off x="8435333" y="3252620"/>
            <a:ext cx="3221155" cy="1373148"/>
            <a:chOff x="8435333" y="3252620"/>
            <a:chExt cx="3221155" cy="1373148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FC85BFB-415D-D018-3E7B-842F2DF81E67}"/>
                </a:ext>
              </a:extLst>
            </p:cNvPr>
            <p:cNvCxnSpPr>
              <a:cxnSpLocks/>
            </p:cNvCxnSpPr>
            <p:nvPr/>
          </p:nvCxnSpPr>
          <p:spPr>
            <a:xfrm>
              <a:off x="8562246" y="3940357"/>
              <a:ext cx="720000" cy="0"/>
            </a:xfrm>
            <a:prstGeom prst="line">
              <a:avLst/>
            </a:prstGeom>
            <a:ln w="28575">
              <a:solidFill>
                <a:srgbClr val="30C2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CD1C7FC-A92F-974A-ACAA-7242974793ED}"/>
                </a:ext>
              </a:extLst>
            </p:cNvPr>
            <p:cNvSpPr txBox="1"/>
            <p:nvPr/>
          </p:nvSpPr>
          <p:spPr>
            <a:xfrm>
              <a:off x="9353044" y="3715403"/>
              <a:ext cx="2303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基因组邻域关系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9E3B12B-EC04-B1A5-8315-AFD2B58049DD}"/>
                </a:ext>
              </a:extLst>
            </p:cNvPr>
            <p:cNvSpPr/>
            <p:nvPr/>
          </p:nvSpPr>
          <p:spPr>
            <a:xfrm>
              <a:off x="8435333" y="3252620"/>
              <a:ext cx="3166293" cy="137314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4F86FAD-A022-8DF2-3DB4-54C9006158BC}"/>
                </a:ext>
              </a:extLst>
            </p:cNvPr>
            <p:cNvSpPr txBox="1"/>
            <p:nvPr/>
          </p:nvSpPr>
          <p:spPr>
            <a:xfrm>
              <a:off x="9017676" y="3263788"/>
              <a:ext cx="2303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 dirty="0">
                  <a:solidFill>
                    <a:srgbClr val="02409A"/>
                  </a:solidFill>
                  <a:latin typeface="Calibri"/>
                  <a:ea typeface="微软雅黑"/>
                </a:rPr>
                <a:t>实体关系（边）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248B512-6853-C337-D87E-BBE2C9459189}"/>
                </a:ext>
              </a:extLst>
            </p:cNvPr>
            <p:cNvSpPr txBox="1"/>
            <p:nvPr/>
          </p:nvSpPr>
          <p:spPr>
            <a:xfrm>
              <a:off x="9353044" y="4156261"/>
              <a:ext cx="2303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蛋白质共表达关系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1E9D492-B5BD-4C23-7399-23F8580D6C3C}"/>
                </a:ext>
              </a:extLst>
            </p:cNvPr>
            <p:cNvCxnSpPr>
              <a:cxnSpLocks/>
            </p:cNvCxnSpPr>
            <p:nvPr/>
          </p:nvCxnSpPr>
          <p:spPr>
            <a:xfrm>
              <a:off x="8562246" y="4367073"/>
              <a:ext cx="720000" cy="0"/>
            </a:xfrm>
            <a:prstGeom prst="line">
              <a:avLst/>
            </a:prstGeom>
            <a:ln w="28575">
              <a:solidFill>
                <a:srgbClr val="DF69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D863FB4-AD79-4154-9D50-C015235073E4}"/>
              </a:ext>
            </a:extLst>
          </p:cNvPr>
          <p:cNvGrpSpPr/>
          <p:nvPr/>
        </p:nvGrpSpPr>
        <p:grpSpPr>
          <a:xfrm>
            <a:off x="8435333" y="4803250"/>
            <a:ext cx="3166293" cy="1373148"/>
            <a:chOff x="8435333" y="3252620"/>
            <a:chExt cx="3166293" cy="137314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A45521E-298E-26FB-E40D-B8A49B145572}"/>
                </a:ext>
              </a:extLst>
            </p:cNvPr>
            <p:cNvSpPr txBox="1"/>
            <p:nvPr/>
          </p:nvSpPr>
          <p:spPr>
            <a:xfrm>
              <a:off x="8562246" y="3756937"/>
              <a:ext cx="29345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一级结构、二级结构、三级结构、四级结构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742C8BE-AE6C-9ECA-0B52-7DF2DC229429}"/>
                </a:ext>
              </a:extLst>
            </p:cNvPr>
            <p:cNvSpPr/>
            <p:nvPr/>
          </p:nvSpPr>
          <p:spPr>
            <a:xfrm>
              <a:off x="8435333" y="3252620"/>
              <a:ext cx="3166293" cy="137314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E005546-5AF8-C71E-9C25-62AA9C47BE34}"/>
                </a:ext>
              </a:extLst>
            </p:cNvPr>
            <p:cNvSpPr txBox="1"/>
            <p:nvPr/>
          </p:nvSpPr>
          <p:spPr>
            <a:xfrm>
              <a:off x="8710861" y="3295273"/>
              <a:ext cx="2687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 dirty="0">
                  <a:solidFill>
                    <a:srgbClr val="02409A"/>
                  </a:solidFill>
                  <a:latin typeface="Calibri"/>
                  <a:ea typeface="微软雅黑"/>
                </a:rPr>
                <a:t>蛋白质信息（特征）</a:t>
              </a:r>
            </a:p>
          </p:txBody>
        </p:sp>
      </p:grpSp>
      <p:sp>
        <p:nvSpPr>
          <p:cNvPr id="50" name="页脚占位符 2">
            <a:extLst>
              <a:ext uri="{FF2B5EF4-FFF2-40B4-BE49-F238E27FC236}">
                <a16:creationId xmlns:a16="http://schemas.microsoft.com/office/drawing/2014/main" id="{78E9A248-4F7F-FA1E-95C9-C8D0846E25DE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OGB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蛋白质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</a:rPr>
              <a:t>蛋白质关系网络数据集 </a:t>
            </a:r>
            <a:r>
              <a:rPr lang="en-US" altLang="zh-CN" b="1" dirty="0" err="1">
                <a:solidFill>
                  <a:srgbClr val="3C3C8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ogbg-ppa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66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6781D-E9DD-898A-2DE2-7249915F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531FAA-8F4A-A385-713E-71826DC0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03ED77-155C-A408-CA10-7AD2577F367F}"/>
              </a:ext>
            </a:extLst>
          </p:cNvPr>
          <p:cNvGrpSpPr/>
          <p:nvPr/>
        </p:nvGrpSpPr>
        <p:grpSpPr>
          <a:xfrm>
            <a:off x="3655903" y="1681395"/>
            <a:ext cx="4880195" cy="3495211"/>
            <a:chOff x="2131902" y="1681394"/>
            <a:chExt cx="4880195" cy="34952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F34797-89A0-3512-294D-88BC8AC88AE3}"/>
                </a:ext>
              </a:extLst>
            </p:cNvPr>
            <p:cNvGrpSpPr/>
            <p:nvPr/>
          </p:nvGrpSpPr>
          <p:grpSpPr>
            <a:xfrm>
              <a:off x="2131902" y="1681394"/>
              <a:ext cx="4880195" cy="461665"/>
              <a:chOff x="2318742" y="2198492"/>
              <a:chExt cx="4880195" cy="461665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1E52EF0-492C-85A5-C811-28E84261695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noFill/>
              <a:ln w="19050">
                <a:solidFill>
                  <a:srgbClr val="02409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研究背景、研究现状</a:t>
                </a:r>
              </a:p>
            </p:txBody>
          </p: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2C97CF54-7A3E-B2D7-8F78-92E2EFE9E0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5" name="Google Shape;864;p65">
                  <a:extLst>
                    <a:ext uri="{FF2B5EF4-FFF2-40B4-BE49-F238E27FC236}">
                      <a16:creationId xmlns:a16="http://schemas.microsoft.com/office/drawing/2014/main" id="{E159BCD3-B58D-2FBD-289F-7A6A7824D61B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  <p:sp>
              <p:nvSpPr>
                <p:cNvPr id="36" name="Google Shape;865;p65">
                  <a:extLst>
                    <a:ext uri="{FF2B5EF4-FFF2-40B4-BE49-F238E27FC236}">
                      <a16:creationId xmlns:a16="http://schemas.microsoft.com/office/drawing/2014/main" id="{96C96E08-22D7-F245-57B0-3B7F3EB0EAD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</p:grpSp>
          <p:grpSp>
            <p:nvGrpSpPr>
              <p:cNvPr id="32" name="Google Shape;863;p65">
                <a:extLst>
                  <a:ext uri="{FF2B5EF4-FFF2-40B4-BE49-F238E27FC236}">
                    <a16:creationId xmlns:a16="http://schemas.microsoft.com/office/drawing/2014/main" id="{FE62961B-30DA-A41D-8CE7-9B9F0097CB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33" name="Google Shape;864;p65">
                  <a:extLst>
                    <a:ext uri="{FF2B5EF4-FFF2-40B4-BE49-F238E27FC236}">
                      <a16:creationId xmlns:a16="http://schemas.microsoft.com/office/drawing/2014/main" id="{02325BD7-48D2-E44A-530B-06792356A09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  <p:sp>
              <p:nvSpPr>
                <p:cNvPr id="34" name="Google Shape;865;p65">
                  <a:extLst>
                    <a:ext uri="{FF2B5EF4-FFF2-40B4-BE49-F238E27FC236}">
                      <a16:creationId xmlns:a16="http://schemas.microsoft.com/office/drawing/2014/main" id="{19C4C5C0-342C-03A2-2783-8A371B2C5896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3C3C8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/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D4AEA1-243D-65D0-860C-64CCC903851E}"/>
                </a:ext>
              </a:extLst>
            </p:cNvPr>
            <p:cNvGrpSpPr/>
            <p:nvPr/>
          </p:nvGrpSpPr>
          <p:grpSpPr>
            <a:xfrm>
              <a:off x="2131902" y="2692576"/>
              <a:ext cx="4880195" cy="461665"/>
              <a:chOff x="2318742" y="2198492"/>
              <a:chExt cx="4880195" cy="461665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6C62245-DE11-97BE-69B2-212B3526FADF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400" b="1" spc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研究目标、研究内容</a:t>
                </a:r>
              </a:p>
            </p:txBody>
          </p:sp>
          <p:grpSp>
            <p:nvGrpSpPr>
              <p:cNvPr id="24" name="Google Shape;863;p65">
                <a:extLst>
                  <a:ext uri="{FF2B5EF4-FFF2-40B4-BE49-F238E27FC236}">
                    <a16:creationId xmlns:a16="http://schemas.microsoft.com/office/drawing/2014/main" id="{A9E30C87-7974-E716-BBCF-2E1CABB19D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8" name="Google Shape;864;p65">
                  <a:extLst>
                    <a:ext uri="{FF2B5EF4-FFF2-40B4-BE49-F238E27FC236}">
                      <a16:creationId xmlns:a16="http://schemas.microsoft.com/office/drawing/2014/main" id="{396A55F8-B781-5C72-ED76-5691DD237F9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9" name="Google Shape;865;p65">
                  <a:extLst>
                    <a:ext uri="{FF2B5EF4-FFF2-40B4-BE49-F238E27FC236}">
                      <a16:creationId xmlns:a16="http://schemas.microsoft.com/office/drawing/2014/main" id="{2729F2CA-6A5D-B922-BB34-31C7B14F6ACD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" name="Google Shape;863;p65">
                <a:extLst>
                  <a:ext uri="{FF2B5EF4-FFF2-40B4-BE49-F238E27FC236}">
                    <a16:creationId xmlns:a16="http://schemas.microsoft.com/office/drawing/2014/main" id="{5329C8BB-0877-904C-1711-1FEE091FDA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4CC21514-04CF-90FA-D7A2-B4FC5688928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8867CBCC-72B8-C6D8-CF55-0F86B28FB98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540BCD7-0BD1-61DB-8D9A-4F85BF8DEB4B}"/>
                </a:ext>
              </a:extLst>
            </p:cNvPr>
            <p:cNvGrpSpPr/>
            <p:nvPr/>
          </p:nvGrpSpPr>
          <p:grpSpPr>
            <a:xfrm>
              <a:off x="2131902" y="3703758"/>
              <a:ext cx="4880195" cy="461665"/>
              <a:chOff x="2318742" y="2198492"/>
              <a:chExt cx="4880195" cy="46166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8F2247-6D57-015B-E590-E14F2160E8A5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技术路线、系统实现</a:t>
                </a:r>
              </a:p>
            </p:txBody>
          </p:sp>
          <p:grpSp>
            <p:nvGrpSpPr>
              <p:cNvPr id="17" name="Google Shape;863;p65">
                <a:extLst>
                  <a:ext uri="{FF2B5EF4-FFF2-40B4-BE49-F238E27FC236}">
                    <a16:creationId xmlns:a16="http://schemas.microsoft.com/office/drawing/2014/main" id="{233F8B25-9A09-04DC-0308-232E8D77FD8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21" name="Google Shape;864;p65">
                  <a:extLst>
                    <a:ext uri="{FF2B5EF4-FFF2-40B4-BE49-F238E27FC236}">
                      <a16:creationId xmlns:a16="http://schemas.microsoft.com/office/drawing/2014/main" id="{A3F39E5A-D181-BC89-D739-00AF8C8D76A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Google Shape;865;p65">
                  <a:extLst>
                    <a:ext uri="{FF2B5EF4-FFF2-40B4-BE49-F238E27FC236}">
                      <a16:creationId xmlns:a16="http://schemas.microsoft.com/office/drawing/2014/main" id="{9BBB5756-3CD7-2967-25B4-EFBC484FA50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oogle Shape;863;p65">
                <a:extLst>
                  <a:ext uri="{FF2B5EF4-FFF2-40B4-BE49-F238E27FC236}">
                    <a16:creationId xmlns:a16="http://schemas.microsoft.com/office/drawing/2014/main" id="{253BEAF5-E1BE-B0F6-9A3B-9ED188E5FC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9" name="Google Shape;864;p65">
                  <a:extLst>
                    <a:ext uri="{FF2B5EF4-FFF2-40B4-BE49-F238E27FC236}">
                      <a16:creationId xmlns:a16="http://schemas.microsoft.com/office/drawing/2014/main" id="{B80E3E6F-D39D-CF07-4B08-59B2BF7D9BAA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0" name="Google Shape;865;p65">
                  <a:extLst>
                    <a:ext uri="{FF2B5EF4-FFF2-40B4-BE49-F238E27FC236}">
                      <a16:creationId xmlns:a16="http://schemas.microsoft.com/office/drawing/2014/main" id="{20AC81E2-4CCB-A014-3A48-C679A15F3555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34BDC7B-F9EA-67E7-F5CB-EDAC3BC7389D}"/>
                </a:ext>
              </a:extLst>
            </p:cNvPr>
            <p:cNvGrpSpPr/>
            <p:nvPr/>
          </p:nvGrpSpPr>
          <p:grpSpPr>
            <a:xfrm>
              <a:off x="2131902" y="4714940"/>
              <a:ext cx="4880195" cy="461665"/>
              <a:chOff x="2318742" y="2198492"/>
              <a:chExt cx="4880195" cy="46166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18F794-450D-9A3B-C6AD-AE460184038C}"/>
                  </a:ext>
                </a:extLst>
              </p:cNvPr>
              <p:cNvSpPr txBox="1"/>
              <p:nvPr/>
            </p:nvSpPr>
            <p:spPr>
              <a:xfrm>
                <a:off x="2692422" y="2198492"/>
                <a:ext cx="4132835" cy="461665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预期成果、进度安排</a:t>
                </a:r>
              </a:p>
            </p:txBody>
          </p:sp>
          <p:grpSp>
            <p:nvGrpSpPr>
              <p:cNvPr id="10" name="Google Shape;863;p65">
                <a:extLst>
                  <a:ext uri="{FF2B5EF4-FFF2-40B4-BE49-F238E27FC236}">
                    <a16:creationId xmlns:a16="http://schemas.microsoft.com/office/drawing/2014/main" id="{0774A55F-35FC-E839-B7D5-32A49CBAB8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18742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4" name="Google Shape;864;p65">
                  <a:extLst>
                    <a:ext uri="{FF2B5EF4-FFF2-40B4-BE49-F238E27FC236}">
                      <a16:creationId xmlns:a16="http://schemas.microsoft.com/office/drawing/2014/main" id="{F08620C5-0111-3692-9624-29EA3F46CAC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" name="Google Shape;865;p65">
                  <a:extLst>
                    <a:ext uri="{FF2B5EF4-FFF2-40B4-BE49-F238E27FC236}">
                      <a16:creationId xmlns:a16="http://schemas.microsoft.com/office/drawing/2014/main" id="{6E0A3D5F-14CC-F819-B8B8-C79AD2706563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oogle Shape;863;p65">
                <a:extLst>
                  <a:ext uri="{FF2B5EF4-FFF2-40B4-BE49-F238E27FC236}">
                    <a16:creationId xmlns:a16="http://schemas.microsoft.com/office/drawing/2014/main" id="{924B738E-5058-6632-FA7E-4F9166DB0C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7008790" y="2339325"/>
                <a:ext cx="190147" cy="180000"/>
                <a:chOff x="4660325" y="1866850"/>
                <a:chExt cx="68350" cy="58100"/>
              </a:xfrm>
            </p:grpSpPr>
            <p:sp>
              <p:nvSpPr>
                <p:cNvPr id="12" name="Google Shape;864;p65">
                  <a:extLst>
                    <a:ext uri="{FF2B5EF4-FFF2-40B4-BE49-F238E27FC236}">
                      <a16:creationId xmlns:a16="http://schemas.microsoft.com/office/drawing/2014/main" id="{6024E068-B60D-307B-A148-FA667992B454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3" name="Google Shape;865;p65">
                  <a:extLst>
                    <a:ext uri="{FF2B5EF4-FFF2-40B4-BE49-F238E27FC236}">
                      <a16:creationId xmlns:a16="http://schemas.microsoft.com/office/drawing/2014/main" id="{26A3C72A-F83B-5E61-B2A9-64AD116A956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pc="2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58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表, 气泡图&#10;&#10;描述已自动生成">
            <a:extLst>
              <a:ext uri="{FF2B5EF4-FFF2-40B4-BE49-F238E27FC236}">
                <a16:creationId xmlns:a16="http://schemas.microsoft.com/office/drawing/2014/main" id="{EEE32252-B302-9084-EA8B-2DC53017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15" y="2838925"/>
            <a:ext cx="1300770" cy="1168052"/>
          </a:xfrm>
          <a:prstGeom prst="rect">
            <a:avLst/>
          </a:prstGeom>
        </p:spPr>
      </p:pic>
      <p:pic>
        <p:nvPicPr>
          <p:cNvPr id="53" name="图片 52" descr="图表, 气泡图&#10;&#10;描述已自动生成">
            <a:extLst>
              <a:ext uri="{FF2B5EF4-FFF2-40B4-BE49-F238E27FC236}">
                <a16:creationId xmlns:a16="http://schemas.microsoft.com/office/drawing/2014/main" id="{B27421F0-4BC6-CEA7-5FA8-28CDD1397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00" y="1763794"/>
            <a:ext cx="1401096" cy="125814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31EE8D-690D-60D0-CECD-D877479E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CC7B90-DBDC-B1EA-AAD1-CCCCA9BD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新型应用服务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CDC351-7BB6-C108-C8F5-96D99DD77668}"/>
              </a:ext>
            </a:extLst>
          </p:cNvPr>
          <p:cNvSpPr/>
          <p:nvPr/>
        </p:nvSpPr>
        <p:spPr>
          <a:xfrm>
            <a:off x="4932814" y="5634342"/>
            <a:ext cx="2643882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药物发现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169988-9A34-E441-8BF9-9C0AE99CCE02}"/>
              </a:ext>
            </a:extLst>
          </p:cNvPr>
          <p:cNvSpPr/>
          <p:nvPr/>
        </p:nvSpPr>
        <p:spPr>
          <a:xfrm>
            <a:off x="1311613" y="5634342"/>
            <a:ext cx="265240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跨物种演化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3A495C-5394-D422-DB7D-CA3565FBD152}"/>
              </a:ext>
            </a:extLst>
          </p:cNvPr>
          <p:cNvSpPr/>
          <p:nvPr/>
        </p:nvSpPr>
        <p:spPr>
          <a:xfrm>
            <a:off x="374865" y="4006977"/>
            <a:ext cx="578312" cy="16311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应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用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场景</a:t>
            </a:r>
          </a:p>
        </p:txBody>
      </p:sp>
      <p:pic>
        <p:nvPicPr>
          <p:cNvPr id="1028" name="Picture 4" descr="Drug Discovery Partnership with AI Biotech Company Reaps Promising Early  Results - UConn Today">
            <a:extLst>
              <a:ext uri="{FF2B5EF4-FFF2-40B4-BE49-F238E27FC236}">
                <a16:creationId xmlns:a16="http://schemas.microsoft.com/office/drawing/2014/main" id="{88B70DC0-2126-19F4-8C4D-A2AECD53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4" y="4116548"/>
            <a:ext cx="2643883" cy="14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图片 44" descr="图表, 气泡图&#10;&#10;描述已自动生成">
            <a:extLst>
              <a:ext uri="{FF2B5EF4-FFF2-40B4-BE49-F238E27FC236}">
                <a16:creationId xmlns:a16="http://schemas.microsoft.com/office/drawing/2014/main" id="{4D0D681D-BAFA-8A6B-E219-090CB6300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30" y="1783015"/>
            <a:ext cx="1321340" cy="1186522"/>
          </a:xfrm>
          <a:prstGeom prst="rect">
            <a:avLst/>
          </a:prstGeom>
        </p:spPr>
      </p:pic>
      <p:pic>
        <p:nvPicPr>
          <p:cNvPr id="47" name="图片 46" descr="图示, 示意图&#10;&#10;描述已自动生成">
            <a:extLst>
              <a:ext uri="{FF2B5EF4-FFF2-40B4-BE49-F238E27FC236}">
                <a16:creationId xmlns:a16="http://schemas.microsoft.com/office/drawing/2014/main" id="{A124786F-1E85-37EB-AD8C-A0F58E735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11" y="1746969"/>
            <a:ext cx="3396668" cy="2260008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770BEE68-389E-12D9-017F-D41B6A449EEC}"/>
              </a:ext>
            </a:extLst>
          </p:cNvPr>
          <p:cNvSpPr/>
          <p:nvPr/>
        </p:nvSpPr>
        <p:spPr>
          <a:xfrm>
            <a:off x="1462844" y="954904"/>
            <a:ext cx="2501177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蛋白质关系网络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FBFE5FB-6FFC-5CD3-32CE-5A1862272B2A}"/>
              </a:ext>
            </a:extLst>
          </p:cNvPr>
          <p:cNvSpPr/>
          <p:nvPr/>
        </p:nvSpPr>
        <p:spPr>
          <a:xfrm>
            <a:off x="4922530" y="954904"/>
            <a:ext cx="265416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分子网络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F372B39-59C8-22EF-4300-B02347EA83C1}"/>
              </a:ext>
            </a:extLst>
          </p:cNvPr>
          <p:cNvSpPr/>
          <p:nvPr/>
        </p:nvSpPr>
        <p:spPr>
          <a:xfrm>
            <a:off x="379061" y="984564"/>
            <a:ext cx="578312" cy="2145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图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2" charset="0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结构数据</a:t>
            </a:r>
          </a:p>
        </p:txBody>
      </p:sp>
      <p:pic>
        <p:nvPicPr>
          <p:cNvPr id="52" name="图片 51" descr="图片包含 室内, 桌子, 棒球, 钟表&#10;&#10;描述已自动生成">
            <a:extLst>
              <a:ext uri="{FF2B5EF4-FFF2-40B4-BE49-F238E27FC236}">
                <a16:creationId xmlns:a16="http://schemas.microsoft.com/office/drawing/2014/main" id="{51CC3B43-EEDE-5E53-66FC-7ACF1E1B4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10" y="2715232"/>
            <a:ext cx="1228188" cy="1102874"/>
          </a:xfrm>
          <a:prstGeom prst="rect">
            <a:avLst/>
          </a:prstGeom>
        </p:spPr>
      </p:pic>
      <p:pic>
        <p:nvPicPr>
          <p:cNvPr id="1030" name="Picture 6" descr="Ancient anti-starvation mechanism may be driving modern obesity epidemic">
            <a:extLst>
              <a:ext uri="{FF2B5EF4-FFF2-40B4-BE49-F238E27FC236}">
                <a16:creationId xmlns:a16="http://schemas.microsoft.com/office/drawing/2014/main" id="{23FF9144-7F3D-7857-6B95-6946AFF3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13" y="4116548"/>
            <a:ext cx="2652408" cy="15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unity Detection based on Distance Dynamics | Proceedings of the 21th  ACM SIGKDD International Conference on Knowledge Discovery and Data Mining">
            <a:extLst>
              <a:ext uri="{FF2B5EF4-FFF2-40B4-BE49-F238E27FC236}">
                <a16:creationId xmlns:a16="http://schemas.microsoft.com/office/drawing/2014/main" id="{4D9FAD60-77B6-A148-5C28-E8D3AB4A2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89" b="8078"/>
          <a:stretch/>
        </p:blipFill>
        <p:spPr bwMode="auto">
          <a:xfrm>
            <a:off x="8482519" y="1812482"/>
            <a:ext cx="2908570" cy="20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35B480B0-941B-0439-1F10-FF5E04009275}"/>
              </a:ext>
            </a:extLst>
          </p:cNvPr>
          <p:cNvSpPr/>
          <p:nvPr/>
        </p:nvSpPr>
        <p:spPr>
          <a:xfrm>
            <a:off x="8482518" y="954904"/>
            <a:ext cx="2878207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接触网络</a:t>
            </a:r>
          </a:p>
        </p:txBody>
      </p:sp>
      <p:pic>
        <p:nvPicPr>
          <p:cNvPr id="1034" name="Picture 10" descr="The Ultimate Guide to a Career in Epidemiology- Mindler Blogs">
            <a:extLst>
              <a:ext uri="{FF2B5EF4-FFF2-40B4-BE49-F238E27FC236}">
                <a16:creationId xmlns:a16="http://schemas.microsoft.com/office/drawing/2014/main" id="{BBE496FB-29A7-3036-BB41-ABADDA23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518" y="4116548"/>
            <a:ext cx="2878207" cy="14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99BBD8E0-5C0F-49F9-CA86-682AF2EE9790}"/>
              </a:ext>
            </a:extLst>
          </p:cNvPr>
          <p:cNvSpPr/>
          <p:nvPr/>
        </p:nvSpPr>
        <p:spPr>
          <a:xfrm>
            <a:off x="8482518" y="5634342"/>
            <a:ext cx="2878207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流行病学研究</a:t>
            </a:r>
          </a:p>
        </p:txBody>
      </p:sp>
    </p:spTree>
    <p:extLst>
      <p:ext uri="{BB962C8B-B14F-4D97-AF65-F5344CB8AC3E}">
        <p14:creationId xmlns:p14="http://schemas.microsoft.com/office/powerpoint/2010/main" val="197763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3D0F277-FA3A-1B30-923B-1A540E937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050" y="215900"/>
            <a:ext cx="10091738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图神经网络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F101B44C-273D-0942-B596-07B0047B5013}"/>
              </a:ext>
            </a:extLst>
          </p:cNvPr>
          <p:cNvSpPr txBox="1"/>
          <p:nvPr/>
        </p:nvSpPr>
        <p:spPr>
          <a:xfrm>
            <a:off x="599017" y="905206"/>
            <a:ext cx="5682040" cy="10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2400" spc="100" dirty="0">
              <a:blipFill>
                <a:blip r:embed="rId4"/>
                <a:stretch>
                  <a:fillRect/>
                </a:stretch>
              </a:blipFill>
              <a:latin typeface="Calibri" panose="020F0502020204030204"/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pc="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2000" b="1" spc="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处理图结构数据</a:t>
            </a:r>
            <a:r>
              <a:rPr lang="zh-CN" altLang="en-US" sz="2000" spc="1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的神经网络</a:t>
            </a:r>
            <a:endParaRPr lang="en-US" altLang="zh-CN" sz="2000" spc="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16135D5-494A-42DA-1D3A-BF17ADED64AB}"/>
              </a:ext>
            </a:extLst>
          </p:cNvPr>
          <p:cNvSpPr txBox="1"/>
          <p:nvPr/>
        </p:nvSpPr>
        <p:spPr>
          <a:xfrm>
            <a:off x="4981303" y="1270759"/>
            <a:ext cx="6096000" cy="873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100" dirty="0">
                <a:blipFill>
                  <a:blip r:embed="rId4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以图结构为指导，在邻域中传播节点属性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spc="100" dirty="0">
                <a:blipFill>
                  <a:blip r:embed="rId4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通过网络拓扑和属性信息，将节点向量化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object 50">
            <a:extLst>
              <a:ext uri="{FF2B5EF4-FFF2-40B4-BE49-F238E27FC236}">
                <a16:creationId xmlns:a16="http://schemas.microsoft.com/office/drawing/2014/main" id="{38F2A11C-D94F-6B11-FC9F-C4BB9612810B}"/>
              </a:ext>
            </a:extLst>
          </p:cNvPr>
          <p:cNvSpPr txBox="1"/>
          <p:nvPr/>
        </p:nvSpPr>
        <p:spPr>
          <a:xfrm>
            <a:off x="6474484" y="2743548"/>
            <a:ext cx="1202045" cy="5225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 algn="ctr">
              <a:spcBef>
                <a:spcPts val="135"/>
              </a:spcBef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消息传递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8450" indent="-285750" algn="ctr">
              <a:spcBef>
                <a:spcPts val="135"/>
              </a:spcBef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消息聚合</a:t>
            </a:r>
          </a:p>
        </p:txBody>
      </p: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10899BD9-D8A5-DAAF-6D46-E811967F0BEE}"/>
              </a:ext>
            </a:extLst>
          </p:cNvPr>
          <p:cNvGrpSpPr/>
          <p:nvPr/>
        </p:nvGrpSpPr>
        <p:grpSpPr>
          <a:xfrm>
            <a:off x="9450783" y="4800941"/>
            <a:ext cx="1153992" cy="687156"/>
            <a:chOff x="9858051" y="4432716"/>
            <a:chExt cx="1153992" cy="1170099"/>
          </a:xfrm>
        </p:grpSpPr>
        <p:sp>
          <p:nvSpPr>
            <p:cNvPr id="267" name="流程图: 过程 266">
              <a:extLst>
                <a:ext uri="{FF2B5EF4-FFF2-40B4-BE49-F238E27FC236}">
                  <a16:creationId xmlns:a16="http://schemas.microsoft.com/office/drawing/2014/main" id="{63C576BD-3EBA-2E19-8185-882090BC9600}"/>
                </a:ext>
              </a:extLst>
            </p:cNvPr>
            <p:cNvSpPr/>
            <p:nvPr/>
          </p:nvSpPr>
          <p:spPr>
            <a:xfrm rot="10800000">
              <a:off x="10111937" y="5274911"/>
              <a:ext cx="631353" cy="191275"/>
            </a:xfrm>
            <a:prstGeom prst="flowChartProces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68" name="流程图: 过程 267">
              <a:extLst>
                <a:ext uri="{FF2B5EF4-FFF2-40B4-BE49-F238E27FC236}">
                  <a16:creationId xmlns:a16="http://schemas.microsoft.com/office/drawing/2014/main" id="{39F1E2C9-6EC4-66C5-5FAF-EC30B5D7FBD8}"/>
                </a:ext>
              </a:extLst>
            </p:cNvPr>
            <p:cNvSpPr/>
            <p:nvPr/>
          </p:nvSpPr>
          <p:spPr>
            <a:xfrm rot="10800000">
              <a:off x="10193420" y="4998927"/>
              <a:ext cx="468386" cy="191272"/>
            </a:xfrm>
            <a:prstGeom prst="flowChart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: 圆角 269">
              <a:extLst>
                <a:ext uri="{FF2B5EF4-FFF2-40B4-BE49-F238E27FC236}">
                  <a16:creationId xmlns:a16="http://schemas.microsoft.com/office/drawing/2014/main" id="{1006CE2E-C834-2A6C-CE73-0934740B2C15}"/>
                </a:ext>
              </a:extLst>
            </p:cNvPr>
            <p:cNvSpPr/>
            <p:nvPr/>
          </p:nvSpPr>
          <p:spPr>
            <a:xfrm>
              <a:off x="9858051" y="4432716"/>
              <a:ext cx="1153992" cy="1170099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accent2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object 50">
              <a:extLst>
                <a:ext uri="{FF2B5EF4-FFF2-40B4-BE49-F238E27FC236}">
                  <a16:creationId xmlns:a16="http://schemas.microsoft.com/office/drawing/2014/main" id="{F463DDA6-CF28-ABBD-AB0C-5A91676D074A}"/>
                </a:ext>
              </a:extLst>
            </p:cNvPr>
            <p:cNvSpPr txBox="1"/>
            <p:nvPr/>
          </p:nvSpPr>
          <p:spPr>
            <a:xfrm>
              <a:off x="9903053" y="4530604"/>
              <a:ext cx="1063489" cy="448749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algn="ctr">
                <a:spcBef>
                  <a:spcPts val="135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更新函数</a:t>
              </a:r>
            </a:p>
          </p:txBody>
        </p:sp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4BDCFB1E-F061-5F47-5468-BB84FB94D11E}"/>
              </a:ext>
            </a:extLst>
          </p:cNvPr>
          <p:cNvGrpSpPr/>
          <p:nvPr/>
        </p:nvGrpSpPr>
        <p:grpSpPr>
          <a:xfrm>
            <a:off x="4607178" y="2691944"/>
            <a:ext cx="3068697" cy="2786987"/>
            <a:chOff x="4747065" y="3101816"/>
            <a:chExt cx="3068697" cy="2786987"/>
          </a:xfrm>
        </p:grpSpPr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1523EE77-0A4A-299E-7A93-E08C9994D41D}"/>
                </a:ext>
              </a:extLst>
            </p:cNvPr>
            <p:cNvGrpSpPr/>
            <p:nvPr/>
          </p:nvGrpSpPr>
          <p:grpSpPr>
            <a:xfrm>
              <a:off x="5451419" y="3861753"/>
              <a:ext cx="1382079" cy="1387838"/>
              <a:chOff x="5112142" y="3125281"/>
              <a:chExt cx="2045774" cy="2054298"/>
            </a:xfrm>
          </p:grpSpPr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AD3D4568-C21F-760B-A35F-D207AF3B1C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4675" y="3960967"/>
                <a:ext cx="318743" cy="9627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>
                <a:extLst>
                  <a:ext uri="{FF2B5EF4-FFF2-40B4-BE49-F238E27FC236}">
                    <a16:creationId xmlns:a16="http://schemas.microsoft.com/office/drawing/2014/main" id="{10E7CD67-C469-3014-4F0C-15287A85B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9739" y="3908659"/>
                <a:ext cx="1258703" cy="1681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>
                <a:extLst>
                  <a:ext uri="{FF2B5EF4-FFF2-40B4-BE49-F238E27FC236}">
                    <a16:creationId xmlns:a16="http://schemas.microsoft.com/office/drawing/2014/main" id="{40AAC162-AFFE-FD53-EE2A-553020904F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1519" y="3540144"/>
                <a:ext cx="487978" cy="121043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>
                <a:extLst>
                  <a:ext uri="{FF2B5EF4-FFF2-40B4-BE49-F238E27FC236}">
                    <a16:creationId xmlns:a16="http://schemas.microsoft.com/office/drawing/2014/main" id="{59796E22-73F3-4559-2485-F0CC75144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9496" y="3540144"/>
                <a:ext cx="454814" cy="121514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>
                <a:extLst>
                  <a:ext uri="{FF2B5EF4-FFF2-40B4-BE49-F238E27FC236}">
                    <a16:creationId xmlns:a16="http://schemas.microsoft.com/office/drawing/2014/main" id="{D2E2085B-AF9A-7928-DB54-801B306948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9496" y="3540144"/>
                <a:ext cx="628946" cy="3685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>
                <a:extLst>
                  <a:ext uri="{FF2B5EF4-FFF2-40B4-BE49-F238E27FC236}">
                    <a16:creationId xmlns:a16="http://schemas.microsoft.com/office/drawing/2014/main" id="{2F516030-AD99-EC40-AA4F-07F18D8C00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14617" y="4923682"/>
                <a:ext cx="595560" cy="57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728CEC9E-6D71-40BA-B180-A23ADBA0C1E2}"/>
                  </a:ext>
                </a:extLst>
              </p:cNvPr>
              <p:cNvSpPr/>
              <p:nvPr/>
            </p:nvSpPr>
            <p:spPr>
              <a:xfrm>
                <a:off x="5112142" y="3800608"/>
                <a:ext cx="428996" cy="42899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zh-CN" altLang="en-US" sz="1600" b="1" dirty="0"/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3C91C7C3-B34F-5565-A52F-7D8C7F4FE6CC}"/>
                  </a:ext>
                </a:extLst>
              </p:cNvPr>
              <p:cNvSpPr/>
              <p:nvPr/>
            </p:nvSpPr>
            <p:spPr>
              <a:xfrm>
                <a:off x="5413752" y="4733247"/>
                <a:ext cx="428996" cy="428996"/>
              </a:xfrm>
              <a:prstGeom prst="ellipse">
                <a:avLst/>
              </a:prstGeom>
              <a:solidFill>
                <a:srgbClr val="0088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C</a:t>
                </a:r>
                <a:endParaRPr lang="zh-CN" altLang="en-US" sz="1600" b="1" dirty="0"/>
              </a:p>
            </p:txBody>
          </p:sp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D215F07-E1B1-E8B6-CF26-C35314E7F8C1}"/>
                  </a:ext>
                </a:extLst>
              </p:cNvPr>
              <p:cNvSpPr/>
              <p:nvPr/>
            </p:nvSpPr>
            <p:spPr>
              <a:xfrm>
                <a:off x="6728920" y="3740561"/>
                <a:ext cx="428996" cy="42899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E</a:t>
                </a:r>
                <a:endParaRPr lang="zh-CN" altLang="en-US" sz="1600" b="1" dirty="0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58EC3451-4257-F352-2441-9603347BDC30}"/>
                  </a:ext>
                </a:extLst>
              </p:cNvPr>
              <p:cNvSpPr/>
              <p:nvPr/>
            </p:nvSpPr>
            <p:spPr>
              <a:xfrm>
                <a:off x="6410177" y="4750583"/>
                <a:ext cx="428996" cy="428996"/>
              </a:xfrm>
              <a:prstGeom prst="ellipse">
                <a:avLst/>
              </a:prstGeom>
              <a:solidFill>
                <a:srgbClr val="036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zh-CN" altLang="en-US" sz="1600" b="1" dirty="0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7A6C6B4E-E690-70CB-BF4C-572C6362C0EF}"/>
                  </a:ext>
                </a:extLst>
              </p:cNvPr>
              <p:cNvSpPr/>
              <p:nvPr/>
            </p:nvSpPr>
            <p:spPr>
              <a:xfrm>
                <a:off x="5914592" y="3125281"/>
                <a:ext cx="428996" cy="42899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zh-CN" altLang="en-US" sz="1600" b="1" dirty="0"/>
              </a:p>
            </p:txBody>
          </p:sp>
        </p:grpSp>
        <p:sp>
          <p:nvSpPr>
            <p:cNvPr id="299" name="矩形: 圆角 298">
              <a:extLst>
                <a:ext uri="{FF2B5EF4-FFF2-40B4-BE49-F238E27FC236}">
                  <a16:creationId xmlns:a16="http://schemas.microsoft.com/office/drawing/2014/main" id="{73C3A76E-DDD7-6984-08FF-2DB61C2FAA3F}"/>
                </a:ext>
              </a:extLst>
            </p:cNvPr>
            <p:cNvSpPr/>
            <p:nvPr/>
          </p:nvSpPr>
          <p:spPr>
            <a:xfrm>
              <a:off x="6520210" y="5285678"/>
              <a:ext cx="710083" cy="603125"/>
            </a:xfrm>
            <a:prstGeom prst="roundRect">
              <a:avLst/>
            </a:prstGeom>
            <a:noFill/>
            <a:ln w="28575">
              <a:solidFill>
                <a:srgbClr val="0365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000"/>
                </a:lnSpc>
              </a:pPr>
              <a:endParaRPr lang="en-US" altLang="zh-CN" sz="1600" dirty="0">
                <a:solidFill>
                  <a:srgbClr val="0365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365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0365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088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r>
                <a:rPr lang="zh-CN" altLang="en-US" sz="1600" dirty="0">
                  <a:solidFill>
                    <a:srgbClr val="BF9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r>
                <a:rPr lang="zh-CN" altLang="en-US" sz="16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zh-CN" altLang="en-US" sz="1600" dirty="0">
                <a:solidFill>
                  <a:srgbClr val="00882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矩形: 圆角 299">
              <a:extLst>
                <a:ext uri="{FF2B5EF4-FFF2-40B4-BE49-F238E27FC236}">
                  <a16:creationId xmlns:a16="http://schemas.microsoft.com/office/drawing/2014/main" id="{3E8DDD50-DA9E-B3EC-84F4-8D99B03D2BE2}"/>
                </a:ext>
              </a:extLst>
            </p:cNvPr>
            <p:cNvSpPr/>
            <p:nvPr/>
          </p:nvSpPr>
          <p:spPr>
            <a:xfrm>
              <a:off x="5133703" y="5330631"/>
              <a:ext cx="680914" cy="487101"/>
            </a:xfrm>
            <a:prstGeom prst="roundRect">
              <a:avLst/>
            </a:prstGeom>
            <a:noFill/>
            <a:ln w="28575">
              <a:solidFill>
                <a:srgbClr val="008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000"/>
                </a:lnSpc>
              </a:pPr>
              <a:endParaRPr lang="en-US" altLang="zh-CN" sz="1600" dirty="0">
                <a:solidFill>
                  <a:srgbClr val="00882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088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r>
                <a:rPr lang="zh-CN" altLang="en-US" sz="1600" dirty="0">
                  <a:solidFill>
                    <a:srgbClr val="BF9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365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4DEEA92F-57CC-604C-AD28-7618B95BDFB1}"/>
                </a:ext>
              </a:extLst>
            </p:cNvPr>
            <p:cNvSpPr/>
            <p:nvPr/>
          </p:nvSpPr>
          <p:spPr>
            <a:xfrm>
              <a:off x="4747065" y="4300844"/>
              <a:ext cx="637389" cy="3582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000"/>
                </a:lnSpc>
              </a:pPr>
              <a:endPara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矩形: 圆角 301">
              <a:extLst>
                <a:ext uri="{FF2B5EF4-FFF2-40B4-BE49-F238E27FC236}">
                  <a16:creationId xmlns:a16="http://schemas.microsoft.com/office/drawing/2014/main" id="{04FAFC5C-75B3-8D30-B80D-076F4A72FE02}"/>
                </a:ext>
              </a:extLst>
            </p:cNvPr>
            <p:cNvSpPr/>
            <p:nvPr/>
          </p:nvSpPr>
          <p:spPr>
            <a:xfrm>
              <a:off x="7149737" y="4150599"/>
              <a:ext cx="666025" cy="603125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000"/>
                </a:lnSpc>
              </a:pPr>
              <a:endPara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endPara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r>
                <a:rPr lang="zh-CN" altLang="en-US" sz="1600" dirty="0">
                  <a:solidFill>
                    <a:srgbClr val="0365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BF9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0365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endPara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矩形: 圆角 302">
              <a:extLst>
                <a:ext uri="{FF2B5EF4-FFF2-40B4-BE49-F238E27FC236}">
                  <a16:creationId xmlns:a16="http://schemas.microsoft.com/office/drawing/2014/main" id="{BF3705D4-A397-3808-D90A-DEF7E4AC329A}"/>
                </a:ext>
              </a:extLst>
            </p:cNvPr>
            <p:cNvSpPr/>
            <p:nvPr/>
          </p:nvSpPr>
          <p:spPr>
            <a:xfrm>
              <a:off x="5786282" y="3101816"/>
              <a:ext cx="711156" cy="646177"/>
            </a:xfrm>
            <a:prstGeom prst="roundRect">
              <a:avLst/>
            </a:prstGeom>
            <a:noFill/>
            <a:ln w="28575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BF9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BF9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088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0365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000"/>
                </a:lnSpc>
              </a:pPr>
              <a:r>
                <a:rPr lang="zh-CN" altLang="en-US" sz="1600" dirty="0">
                  <a:solidFill>
                    <a:srgbClr val="0365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r>
                <a:rPr lang="zh-CN" altLang="en-US" sz="16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  <a:endParaRPr lang="en-US" altLang="zh-CN" sz="1600" dirty="0">
                <a:solidFill>
                  <a:srgbClr val="0365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" name="object 50">
            <a:extLst>
              <a:ext uri="{FF2B5EF4-FFF2-40B4-BE49-F238E27FC236}">
                <a16:creationId xmlns:a16="http://schemas.microsoft.com/office/drawing/2014/main" id="{41F9DA96-215B-0EC6-E5AB-F0CD127E5E43}"/>
              </a:ext>
            </a:extLst>
          </p:cNvPr>
          <p:cNvSpPr txBox="1"/>
          <p:nvPr/>
        </p:nvSpPr>
        <p:spPr>
          <a:xfrm>
            <a:off x="1050754" y="5168168"/>
            <a:ext cx="1958597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35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</a:t>
            </a:r>
          </a:p>
        </p:txBody>
      </p:sp>
      <p:sp>
        <p:nvSpPr>
          <p:cNvPr id="308" name="箭头: 右 307">
            <a:extLst>
              <a:ext uri="{FF2B5EF4-FFF2-40B4-BE49-F238E27FC236}">
                <a16:creationId xmlns:a16="http://schemas.microsoft.com/office/drawing/2014/main" id="{DED1A5EE-E946-5613-478F-0AF6ADD5BCB7}"/>
              </a:ext>
            </a:extLst>
          </p:cNvPr>
          <p:cNvSpPr/>
          <p:nvPr/>
        </p:nvSpPr>
        <p:spPr>
          <a:xfrm flipV="1">
            <a:off x="3914598" y="3724129"/>
            <a:ext cx="338025" cy="2995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39C4C707-D6B8-D733-4EF8-614464288FA2}"/>
              </a:ext>
            </a:extLst>
          </p:cNvPr>
          <p:cNvGrpSpPr/>
          <p:nvPr/>
        </p:nvGrpSpPr>
        <p:grpSpPr>
          <a:xfrm>
            <a:off x="478750" y="2841483"/>
            <a:ext cx="3150020" cy="2002531"/>
            <a:chOff x="555710" y="3159712"/>
            <a:chExt cx="3150020" cy="2002531"/>
          </a:xfrm>
        </p:grpSpPr>
        <p:sp>
          <p:nvSpPr>
            <p:cNvPr id="245" name="矩形: 圆角 244">
              <a:extLst>
                <a:ext uri="{FF2B5EF4-FFF2-40B4-BE49-F238E27FC236}">
                  <a16:creationId xmlns:a16="http://schemas.microsoft.com/office/drawing/2014/main" id="{D77775F3-03A2-FBC0-0F82-08DD5A94C7DB}"/>
                </a:ext>
              </a:extLst>
            </p:cNvPr>
            <p:cNvSpPr/>
            <p:nvPr/>
          </p:nvSpPr>
          <p:spPr>
            <a:xfrm>
              <a:off x="2413746" y="4967945"/>
              <a:ext cx="782241" cy="194297"/>
            </a:xfrm>
            <a:prstGeom prst="roundRect">
              <a:avLst/>
            </a:prstGeom>
            <a:noFill/>
            <a:ln w="28575">
              <a:solidFill>
                <a:srgbClr val="0365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365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5AC33237-4C57-1698-70FC-58276BA9CB17}"/>
                </a:ext>
              </a:extLst>
            </p:cNvPr>
            <p:cNvSpPr/>
            <p:nvPr/>
          </p:nvSpPr>
          <p:spPr>
            <a:xfrm>
              <a:off x="985873" y="4967946"/>
              <a:ext cx="782241" cy="194297"/>
            </a:xfrm>
            <a:prstGeom prst="roundRect">
              <a:avLst/>
            </a:prstGeom>
            <a:noFill/>
            <a:ln w="28575">
              <a:solidFill>
                <a:srgbClr val="008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88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247" name="矩形: 圆角 246">
              <a:extLst>
                <a:ext uri="{FF2B5EF4-FFF2-40B4-BE49-F238E27FC236}">
                  <a16:creationId xmlns:a16="http://schemas.microsoft.com/office/drawing/2014/main" id="{EF49FC2D-9B2B-F133-772D-0277CC8FE791}"/>
                </a:ext>
              </a:extLst>
            </p:cNvPr>
            <p:cNvSpPr/>
            <p:nvPr/>
          </p:nvSpPr>
          <p:spPr>
            <a:xfrm>
              <a:off x="555710" y="3938158"/>
              <a:ext cx="782241" cy="194297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AA2C063C-EDDA-CA30-5D8A-BB1D2AEAE632}"/>
                </a:ext>
              </a:extLst>
            </p:cNvPr>
            <p:cNvSpPr/>
            <p:nvPr/>
          </p:nvSpPr>
          <p:spPr>
            <a:xfrm>
              <a:off x="2923489" y="3892488"/>
              <a:ext cx="782241" cy="194297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249" name="矩形: 圆角 248">
              <a:extLst>
                <a:ext uri="{FF2B5EF4-FFF2-40B4-BE49-F238E27FC236}">
                  <a16:creationId xmlns:a16="http://schemas.microsoft.com/office/drawing/2014/main" id="{75E08A4E-8FF5-AFAF-76C7-0EB8C6083FAF}"/>
                </a:ext>
              </a:extLst>
            </p:cNvPr>
            <p:cNvSpPr/>
            <p:nvPr/>
          </p:nvSpPr>
          <p:spPr>
            <a:xfrm>
              <a:off x="1715893" y="3159712"/>
              <a:ext cx="782241" cy="194297"/>
            </a:xfrm>
            <a:prstGeom prst="roundRect">
              <a:avLst/>
            </a:prstGeom>
            <a:noFill/>
            <a:ln w="28575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BF9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EE31B0F0-9324-13DB-9E70-84D61B74455B}"/>
                </a:ext>
              </a:extLst>
            </p:cNvPr>
            <p:cNvGrpSpPr/>
            <p:nvPr/>
          </p:nvGrpSpPr>
          <p:grpSpPr>
            <a:xfrm>
              <a:off x="1405875" y="3507445"/>
              <a:ext cx="1382079" cy="1387838"/>
              <a:chOff x="5112142" y="3125281"/>
              <a:chExt cx="2045774" cy="2054298"/>
            </a:xfrm>
          </p:grpSpPr>
          <p:cxnSp>
            <p:nvCxnSpPr>
              <p:cNvPr id="311" name="直接连接符 310">
                <a:extLst>
                  <a:ext uri="{FF2B5EF4-FFF2-40B4-BE49-F238E27FC236}">
                    <a16:creationId xmlns:a16="http://schemas.microsoft.com/office/drawing/2014/main" id="{F9E70023-08EB-41D5-8A82-37562ABA1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4675" y="3960967"/>
                <a:ext cx="318743" cy="9627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>
                <a:extLst>
                  <a:ext uri="{FF2B5EF4-FFF2-40B4-BE49-F238E27FC236}">
                    <a16:creationId xmlns:a16="http://schemas.microsoft.com/office/drawing/2014/main" id="{B8624AD0-9176-7931-A555-F57275A7D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9739" y="3908659"/>
                <a:ext cx="1258703" cy="1681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>
                <a:extLst>
                  <a:ext uri="{FF2B5EF4-FFF2-40B4-BE49-F238E27FC236}">
                    <a16:creationId xmlns:a16="http://schemas.microsoft.com/office/drawing/2014/main" id="{810EB04E-97E5-821F-2662-D7C8CEDFB9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1519" y="3540144"/>
                <a:ext cx="487978" cy="121043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34B55875-CB6B-68B6-26DF-68B59EB0F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9496" y="3540144"/>
                <a:ext cx="454814" cy="121514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0029E7F5-6E1A-F6F5-73BC-268C5E45C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9496" y="3540144"/>
                <a:ext cx="628946" cy="3685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4B57D79C-94AF-BBAF-2959-22C158B6C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14617" y="4923682"/>
                <a:ext cx="595560" cy="57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椭圆 316">
                <a:extLst>
                  <a:ext uri="{FF2B5EF4-FFF2-40B4-BE49-F238E27FC236}">
                    <a16:creationId xmlns:a16="http://schemas.microsoft.com/office/drawing/2014/main" id="{6F3B009D-DD8B-EB00-4FAA-9B3795E3A620}"/>
                  </a:ext>
                </a:extLst>
              </p:cNvPr>
              <p:cNvSpPr/>
              <p:nvPr/>
            </p:nvSpPr>
            <p:spPr>
              <a:xfrm>
                <a:off x="5112142" y="3800608"/>
                <a:ext cx="428996" cy="42899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B</a:t>
                </a:r>
                <a:endParaRPr lang="zh-CN" altLang="en-US" sz="1600" b="1" dirty="0"/>
              </a:p>
            </p:txBody>
          </p:sp>
          <p:sp>
            <p:nvSpPr>
              <p:cNvPr id="318" name="椭圆 317">
                <a:extLst>
                  <a:ext uri="{FF2B5EF4-FFF2-40B4-BE49-F238E27FC236}">
                    <a16:creationId xmlns:a16="http://schemas.microsoft.com/office/drawing/2014/main" id="{927812F3-DC2F-0C61-ECCC-00FA13E81752}"/>
                  </a:ext>
                </a:extLst>
              </p:cNvPr>
              <p:cNvSpPr/>
              <p:nvPr/>
            </p:nvSpPr>
            <p:spPr>
              <a:xfrm>
                <a:off x="5413752" y="4733247"/>
                <a:ext cx="428996" cy="428996"/>
              </a:xfrm>
              <a:prstGeom prst="ellipse">
                <a:avLst/>
              </a:prstGeom>
              <a:solidFill>
                <a:srgbClr val="0088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C</a:t>
                </a:r>
                <a:endParaRPr lang="zh-CN" altLang="en-US" sz="1600" b="1" dirty="0"/>
              </a:p>
            </p:txBody>
          </p:sp>
          <p:sp>
            <p:nvSpPr>
              <p:cNvPr id="319" name="椭圆 318">
                <a:extLst>
                  <a:ext uri="{FF2B5EF4-FFF2-40B4-BE49-F238E27FC236}">
                    <a16:creationId xmlns:a16="http://schemas.microsoft.com/office/drawing/2014/main" id="{18C2BE57-A1EB-F98A-FB3E-F84430F3A9C1}"/>
                  </a:ext>
                </a:extLst>
              </p:cNvPr>
              <p:cNvSpPr/>
              <p:nvPr/>
            </p:nvSpPr>
            <p:spPr>
              <a:xfrm>
                <a:off x="6728920" y="3740561"/>
                <a:ext cx="428996" cy="42899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E</a:t>
                </a:r>
                <a:endParaRPr lang="zh-CN" altLang="en-US" sz="1600" b="1" dirty="0"/>
              </a:p>
            </p:txBody>
          </p: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B59A3644-D38B-46AF-1931-971A8407E3B7}"/>
                  </a:ext>
                </a:extLst>
              </p:cNvPr>
              <p:cNvSpPr/>
              <p:nvPr/>
            </p:nvSpPr>
            <p:spPr>
              <a:xfrm>
                <a:off x="6410177" y="4750583"/>
                <a:ext cx="428996" cy="428996"/>
              </a:xfrm>
              <a:prstGeom prst="ellipse">
                <a:avLst/>
              </a:prstGeom>
              <a:solidFill>
                <a:srgbClr val="036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D</a:t>
                </a:r>
                <a:endParaRPr lang="zh-CN" altLang="en-US" sz="1600" b="1" dirty="0"/>
              </a:p>
            </p:txBody>
          </p:sp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CBA177C2-B19B-E4FF-A708-D4D264358D5A}"/>
                  </a:ext>
                </a:extLst>
              </p:cNvPr>
              <p:cNvSpPr/>
              <p:nvPr/>
            </p:nvSpPr>
            <p:spPr>
              <a:xfrm>
                <a:off x="5914592" y="3125281"/>
                <a:ext cx="428996" cy="42899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A</a:t>
                </a:r>
                <a:endParaRPr lang="zh-CN" altLang="en-US" sz="1600" b="1" dirty="0"/>
              </a:p>
            </p:txBody>
          </p:sp>
        </p:grpSp>
      </p:grpSp>
      <p:sp>
        <p:nvSpPr>
          <p:cNvPr id="323" name="矩形: 圆角 322">
            <a:extLst>
              <a:ext uri="{FF2B5EF4-FFF2-40B4-BE49-F238E27FC236}">
                <a16:creationId xmlns:a16="http://schemas.microsoft.com/office/drawing/2014/main" id="{FE933411-4495-1DAC-8FBE-CB6C697A3845}"/>
              </a:ext>
            </a:extLst>
          </p:cNvPr>
          <p:cNvSpPr/>
          <p:nvPr/>
        </p:nvSpPr>
        <p:spPr>
          <a:xfrm>
            <a:off x="337784" y="2439191"/>
            <a:ext cx="3503699" cy="3257773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0B27C512-046E-7923-B0B5-26982A255187}"/>
              </a:ext>
            </a:extLst>
          </p:cNvPr>
          <p:cNvSpPr/>
          <p:nvPr/>
        </p:nvSpPr>
        <p:spPr>
          <a:xfrm>
            <a:off x="4323130" y="2440494"/>
            <a:ext cx="3503699" cy="3256470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A933B9A6-0CA2-6218-51DC-6F1FEBA72852}"/>
              </a:ext>
            </a:extLst>
          </p:cNvPr>
          <p:cNvGrpSpPr/>
          <p:nvPr/>
        </p:nvGrpSpPr>
        <p:grpSpPr>
          <a:xfrm>
            <a:off x="8785998" y="2682772"/>
            <a:ext cx="2419645" cy="1538217"/>
            <a:chOff x="555710" y="3159712"/>
            <a:chExt cx="3150020" cy="2002531"/>
          </a:xfrm>
        </p:grpSpPr>
        <p:sp>
          <p:nvSpPr>
            <p:cNvPr id="346" name="矩形: 圆角 345">
              <a:extLst>
                <a:ext uri="{FF2B5EF4-FFF2-40B4-BE49-F238E27FC236}">
                  <a16:creationId xmlns:a16="http://schemas.microsoft.com/office/drawing/2014/main" id="{0A28F385-D3DB-0408-2FEE-56FA744B0CFF}"/>
                </a:ext>
              </a:extLst>
            </p:cNvPr>
            <p:cNvSpPr/>
            <p:nvPr/>
          </p:nvSpPr>
          <p:spPr>
            <a:xfrm>
              <a:off x="2413746" y="4967945"/>
              <a:ext cx="782241" cy="194297"/>
            </a:xfrm>
            <a:prstGeom prst="roundRect">
              <a:avLst/>
            </a:prstGeom>
            <a:noFill/>
            <a:ln w="28575">
              <a:solidFill>
                <a:srgbClr val="1F1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1F1F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347" name="矩形: 圆角 346">
              <a:extLst>
                <a:ext uri="{FF2B5EF4-FFF2-40B4-BE49-F238E27FC236}">
                  <a16:creationId xmlns:a16="http://schemas.microsoft.com/office/drawing/2014/main" id="{ED82784D-D0E0-3E2A-2D91-26710DE8DC16}"/>
                </a:ext>
              </a:extLst>
            </p:cNvPr>
            <p:cNvSpPr/>
            <p:nvPr/>
          </p:nvSpPr>
          <p:spPr>
            <a:xfrm>
              <a:off x="985873" y="4967946"/>
              <a:ext cx="782241" cy="194297"/>
            </a:xfrm>
            <a:prstGeom prst="roundRect">
              <a:avLst/>
            </a:prstGeom>
            <a:noFill/>
            <a:ln w="28575">
              <a:solidFill>
                <a:srgbClr val="0979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979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348" name="矩形: 圆角 347">
              <a:extLst>
                <a:ext uri="{FF2B5EF4-FFF2-40B4-BE49-F238E27FC236}">
                  <a16:creationId xmlns:a16="http://schemas.microsoft.com/office/drawing/2014/main" id="{23295C1B-D2EF-A0E5-82AD-969299516F91}"/>
                </a:ext>
              </a:extLst>
            </p:cNvPr>
            <p:cNvSpPr/>
            <p:nvPr/>
          </p:nvSpPr>
          <p:spPr>
            <a:xfrm>
              <a:off x="555710" y="3938158"/>
              <a:ext cx="782241" cy="194297"/>
            </a:xfrm>
            <a:prstGeom prst="roundRect">
              <a:avLst/>
            </a:prstGeom>
            <a:noFill/>
            <a:ln w="28575">
              <a:solidFill>
                <a:srgbClr val="9F21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9F21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349" name="矩形: 圆角 348">
              <a:extLst>
                <a:ext uri="{FF2B5EF4-FFF2-40B4-BE49-F238E27FC236}">
                  <a16:creationId xmlns:a16="http://schemas.microsoft.com/office/drawing/2014/main" id="{DE31F808-C74F-C543-FB21-7FECD9759E87}"/>
                </a:ext>
              </a:extLst>
            </p:cNvPr>
            <p:cNvSpPr/>
            <p:nvPr/>
          </p:nvSpPr>
          <p:spPr>
            <a:xfrm>
              <a:off x="2923489" y="3892488"/>
              <a:ext cx="782241" cy="194297"/>
            </a:xfrm>
            <a:prstGeom prst="roundRect">
              <a:avLst/>
            </a:prstGeom>
            <a:noFill/>
            <a:ln w="28575">
              <a:solidFill>
                <a:srgbClr val="804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804F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sp>
          <p:nvSpPr>
            <p:cNvPr id="350" name="矩形: 圆角 349">
              <a:extLst>
                <a:ext uri="{FF2B5EF4-FFF2-40B4-BE49-F238E27FC236}">
                  <a16:creationId xmlns:a16="http://schemas.microsoft.com/office/drawing/2014/main" id="{45E7A7CE-1A5B-615E-AABD-7F153977CCBC}"/>
                </a:ext>
              </a:extLst>
            </p:cNvPr>
            <p:cNvSpPr/>
            <p:nvPr/>
          </p:nvSpPr>
          <p:spPr>
            <a:xfrm>
              <a:off x="1715893" y="3159712"/>
              <a:ext cx="782241" cy="194297"/>
            </a:xfrm>
            <a:prstGeom prst="roundRect">
              <a:avLst/>
            </a:prstGeom>
            <a:noFill/>
            <a:ln w="28575">
              <a:solidFill>
                <a:srgbClr val="B058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B058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●●●</a:t>
              </a:r>
            </a:p>
          </p:txBody>
        </p:sp>
        <p:grpSp>
          <p:nvGrpSpPr>
            <p:cNvPr id="351" name="组合 350">
              <a:extLst>
                <a:ext uri="{FF2B5EF4-FFF2-40B4-BE49-F238E27FC236}">
                  <a16:creationId xmlns:a16="http://schemas.microsoft.com/office/drawing/2014/main" id="{A795E50A-990D-CF2E-696A-5045A8C4B8DA}"/>
                </a:ext>
              </a:extLst>
            </p:cNvPr>
            <p:cNvGrpSpPr/>
            <p:nvPr/>
          </p:nvGrpSpPr>
          <p:grpSpPr>
            <a:xfrm>
              <a:off x="1405875" y="3507445"/>
              <a:ext cx="1382079" cy="1387838"/>
              <a:chOff x="5112142" y="3125281"/>
              <a:chExt cx="2045774" cy="2054298"/>
            </a:xfrm>
          </p:grpSpPr>
          <p:cxnSp>
            <p:nvCxnSpPr>
              <p:cNvPr id="352" name="直接连接符 351">
                <a:extLst>
                  <a:ext uri="{FF2B5EF4-FFF2-40B4-BE49-F238E27FC236}">
                    <a16:creationId xmlns:a16="http://schemas.microsoft.com/office/drawing/2014/main" id="{8CEB7AA4-70A2-924F-5414-6B1C573BFA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4675" y="3960967"/>
                <a:ext cx="318743" cy="9627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352">
                <a:extLst>
                  <a:ext uri="{FF2B5EF4-FFF2-40B4-BE49-F238E27FC236}">
                    <a16:creationId xmlns:a16="http://schemas.microsoft.com/office/drawing/2014/main" id="{AFBDFC90-887F-CDA6-D1B9-CC51DFAE77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9739" y="3908659"/>
                <a:ext cx="1258703" cy="1681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353">
                <a:extLst>
                  <a:ext uri="{FF2B5EF4-FFF2-40B4-BE49-F238E27FC236}">
                    <a16:creationId xmlns:a16="http://schemas.microsoft.com/office/drawing/2014/main" id="{D3DFF0F6-6857-F337-EEC4-02AB82FFE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1519" y="3540144"/>
                <a:ext cx="487978" cy="121043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C3A402EC-11FC-A996-FD1D-18DFFCE28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9496" y="3540144"/>
                <a:ext cx="454814" cy="121514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E36BC994-A26A-B8E9-7111-875F18F8E9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9496" y="3540144"/>
                <a:ext cx="628946" cy="36851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192E1335-F9EE-C3C1-5309-4472BD2505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14617" y="4923682"/>
                <a:ext cx="595560" cy="57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43F3D3B3-1DCA-C9F3-CBC3-ECE5CCAE2D78}"/>
                  </a:ext>
                </a:extLst>
              </p:cNvPr>
              <p:cNvSpPr/>
              <p:nvPr/>
            </p:nvSpPr>
            <p:spPr>
              <a:xfrm>
                <a:off x="5112142" y="3800608"/>
                <a:ext cx="428996" cy="428996"/>
              </a:xfrm>
              <a:prstGeom prst="ellipse">
                <a:avLst/>
              </a:prstGeom>
              <a:solidFill>
                <a:srgbClr val="9F21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B</a:t>
                </a:r>
                <a:endParaRPr lang="zh-CN" altLang="en-US" sz="1400" b="1" dirty="0"/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19E68D87-07C3-20B4-2A99-897C9B49AAF2}"/>
                  </a:ext>
                </a:extLst>
              </p:cNvPr>
              <p:cNvSpPr/>
              <p:nvPr/>
            </p:nvSpPr>
            <p:spPr>
              <a:xfrm>
                <a:off x="5413752" y="4733247"/>
                <a:ext cx="428996" cy="428996"/>
              </a:xfrm>
              <a:prstGeom prst="ellipse">
                <a:avLst/>
              </a:prstGeom>
              <a:solidFill>
                <a:srgbClr val="0979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C</a:t>
                </a:r>
                <a:endParaRPr lang="zh-CN" altLang="en-US" sz="1400" b="1" dirty="0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D7083F22-923E-4257-59E6-4C3F3EBE032C}"/>
                  </a:ext>
                </a:extLst>
              </p:cNvPr>
              <p:cNvSpPr/>
              <p:nvPr/>
            </p:nvSpPr>
            <p:spPr>
              <a:xfrm>
                <a:off x="6728920" y="3740561"/>
                <a:ext cx="428996" cy="428996"/>
              </a:xfrm>
              <a:prstGeom prst="ellipse">
                <a:avLst/>
              </a:prstGeom>
              <a:solidFill>
                <a:srgbClr val="80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E</a:t>
                </a:r>
                <a:endParaRPr lang="zh-CN" altLang="en-US" sz="1400" b="1" dirty="0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9892F5E9-FDA5-F063-8526-59DA82CA6738}"/>
                  </a:ext>
                </a:extLst>
              </p:cNvPr>
              <p:cNvSpPr/>
              <p:nvPr/>
            </p:nvSpPr>
            <p:spPr>
              <a:xfrm>
                <a:off x="6410177" y="4750583"/>
                <a:ext cx="428996" cy="428996"/>
              </a:xfrm>
              <a:prstGeom prst="ellipse">
                <a:avLst/>
              </a:prstGeom>
              <a:solidFill>
                <a:srgbClr val="1F1F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D</a:t>
                </a:r>
                <a:endParaRPr lang="zh-CN" altLang="en-US" sz="1400" b="1" dirty="0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19B3706B-1420-0547-9866-EB50854588D8}"/>
                  </a:ext>
                </a:extLst>
              </p:cNvPr>
              <p:cNvSpPr/>
              <p:nvPr/>
            </p:nvSpPr>
            <p:spPr>
              <a:xfrm>
                <a:off x="5914592" y="3125281"/>
                <a:ext cx="428996" cy="428996"/>
              </a:xfrm>
              <a:prstGeom prst="ellipse">
                <a:avLst/>
              </a:prstGeom>
              <a:solidFill>
                <a:srgbClr val="B058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/>
                  <a:t>A</a:t>
                </a:r>
                <a:endParaRPr lang="zh-CN" altLang="en-US" sz="1400" b="1" dirty="0"/>
              </a:p>
            </p:txBody>
          </p:sp>
        </p:grpSp>
      </p:grpSp>
      <p:sp>
        <p:nvSpPr>
          <p:cNvPr id="364" name="矩形: 圆角 363">
            <a:extLst>
              <a:ext uri="{FF2B5EF4-FFF2-40B4-BE49-F238E27FC236}">
                <a16:creationId xmlns:a16="http://schemas.microsoft.com/office/drawing/2014/main" id="{E4BE602A-159F-43C5-6DEF-444CABA8F2FC}"/>
              </a:ext>
            </a:extLst>
          </p:cNvPr>
          <p:cNvSpPr/>
          <p:nvPr/>
        </p:nvSpPr>
        <p:spPr>
          <a:xfrm>
            <a:off x="8264093" y="2440494"/>
            <a:ext cx="3503699" cy="3256469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任意多边形: 形状 365">
            <a:extLst>
              <a:ext uri="{FF2B5EF4-FFF2-40B4-BE49-F238E27FC236}">
                <a16:creationId xmlns:a16="http://schemas.microsoft.com/office/drawing/2014/main" id="{3CC5B280-CBFD-8285-BDA8-F33E83BEAB4B}"/>
              </a:ext>
            </a:extLst>
          </p:cNvPr>
          <p:cNvSpPr/>
          <p:nvPr/>
        </p:nvSpPr>
        <p:spPr>
          <a:xfrm rot="6574762" flipV="1">
            <a:off x="5328632" y="4082273"/>
            <a:ext cx="809228" cy="85617"/>
          </a:xfrm>
          <a:custGeom>
            <a:avLst/>
            <a:gdLst>
              <a:gd name="connsiteX0" fmla="*/ 914400 w 914400"/>
              <a:gd name="connsiteY0" fmla="*/ 0 h 496389"/>
              <a:gd name="connsiteX1" fmla="*/ 0 w 914400"/>
              <a:gd name="connsiteY1" fmla="*/ 496389 h 496389"/>
              <a:gd name="connsiteX0" fmla="*/ 968828 w 968828"/>
              <a:gd name="connsiteY0" fmla="*/ 4298 h 58670"/>
              <a:gd name="connsiteX1" fmla="*/ 0 w 968828"/>
              <a:gd name="connsiteY1" fmla="*/ 54373 h 58670"/>
              <a:gd name="connsiteX0" fmla="*/ 968828 w 968828"/>
              <a:gd name="connsiteY0" fmla="*/ 96985 h 147060"/>
              <a:gd name="connsiteX1" fmla="*/ 0 w 968828"/>
              <a:gd name="connsiteY1" fmla="*/ 147060 h 147060"/>
              <a:gd name="connsiteX0" fmla="*/ 700314 w 700314"/>
              <a:gd name="connsiteY0" fmla="*/ 120155 h 120155"/>
              <a:gd name="connsiteX1" fmla="*/ 0 w 700314"/>
              <a:gd name="connsiteY1" fmla="*/ 119430 h 120155"/>
              <a:gd name="connsiteX0" fmla="*/ 700314 w 700314"/>
              <a:gd name="connsiteY0" fmla="*/ 94200 h 94200"/>
              <a:gd name="connsiteX1" fmla="*/ 0 w 700314"/>
              <a:gd name="connsiteY1" fmla="*/ 93475 h 94200"/>
              <a:gd name="connsiteX0" fmla="*/ 700314 w 700314"/>
              <a:gd name="connsiteY0" fmla="*/ 94200 h 94200"/>
              <a:gd name="connsiteX1" fmla="*/ 0 w 700314"/>
              <a:gd name="connsiteY1" fmla="*/ 93475 h 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314" h="94200">
                <a:moveTo>
                  <a:pt x="700314" y="94200"/>
                </a:moveTo>
                <a:cubicBezTo>
                  <a:pt x="431800" y="-59651"/>
                  <a:pt x="246743" y="583"/>
                  <a:pt x="0" y="93475"/>
                </a:cubicBezTo>
              </a:path>
            </a:pathLst>
          </a:custGeom>
          <a:ln>
            <a:solidFill>
              <a:srgbClr val="BF9000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任意多边形: 形状 366">
            <a:extLst>
              <a:ext uri="{FF2B5EF4-FFF2-40B4-BE49-F238E27FC236}">
                <a16:creationId xmlns:a16="http://schemas.microsoft.com/office/drawing/2014/main" id="{D52FD1D1-B7AC-5318-31AD-8663D33DEDC9}"/>
              </a:ext>
            </a:extLst>
          </p:cNvPr>
          <p:cNvSpPr/>
          <p:nvPr/>
        </p:nvSpPr>
        <p:spPr>
          <a:xfrm rot="11389111">
            <a:off x="5767737" y="4816670"/>
            <a:ext cx="512793" cy="68641"/>
          </a:xfrm>
          <a:custGeom>
            <a:avLst/>
            <a:gdLst>
              <a:gd name="connsiteX0" fmla="*/ 914400 w 914400"/>
              <a:gd name="connsiteY0" fmla="*/ 0 h 496389"/>
              <a:gd name="connsiteX1" fmla="*/ 0 w 914400"/>
              <a:gd name="connsiteY1" fmla="*/ 496389 h 496389"/>
              <a:gd name="connsiteX0" fmla="*/ 968828 w 968828"/>
              <a:gd name="connsiteY0" fmla="*/ 4298 h 58670"/>
              <a:gd name="connsiteX1" fmla="*/ 0 w 968828"/>
              <a:gd name="connsiteY1" fmla="*/ 54373 h 58670"/>
              <a:gd name="connsiteX0" fmla="*/ 968828 w 968828"/>
              <a:gd name="connsiteY0" fmla="*/ 96985 h 147060"/>
              <a:gd name="connsiteX1" fmla="*/ 0 w 968828"/>
              <a:gd name="connsiteY1" fmla="*/ 147060 h 147060"/>
              <a:gd name="connsiteX0" fmla="*/ 700314 w 700314"/>
              <a:gd name="connsiteY0" fmla="*/ 120155 h 120155"/>
              <a:gd name="connsiteX1" fmla="*/ 0 w 700314"/>
              <a:gd name="connsiteY1" fmla="*/ 119430 h 120155"/>
              <a:gd name="connsiteX0" fmla="*/ 700314 w 700314"/>
              <a:gd name="connsiteY0" fmla="*/ 94200 h 94200"/>
              <a:gd name="connsiteX1" fmla="*/ 0 w 700314"/>
              <a:gd name="connsiteY1" fmla="*/ 93475 h 94200"/>
              <a:gd name="connsiteX0" fmla="*/ 700314 w 700314"/>
              <a:gd name="connsiteY0" fmla="*/ 94200 h 94200"/>
              <a:gd name="connsiteX1" fmla="*/ 0 w 700314"/>
              <a:gd name="connsiteY1" fmla="*/ 93475 h 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314" h="94200">
                <a:moveTo>
                  <a:pt x="700314" y="94200"/>
                </a:moveTo>
                <a:cubicBezTo>
                  <a:pt x="431800" y="-59651"/>
                  <a:pt x="246743" y="583"/>
                  <a:pt x="0" y="93475"/>
                </a:cubicBezTo>
              </a:path>
            </a:pathLst>
          </a:custGeom>
          <a:ln>
            <a:solidFill>
              <a:srgbClr val="0365C0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505255C5-291F-2216-3FC8-9C8CF08019DB}"/>
              </a:ext>
            </a:extLst>
          </p:cNvPr>
          <p:cNvSpPr txBox="1"/>
          <p:nvPr/>
        </p:nvSpPr>
        <p:spPr>
          <a:xfrm>
            <a:off x="5669804" y="4886195"/>
            <a:ext cx="7985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endParaRPr lang="zh-CN" altLang="en-US" sz="900" dirty="0"/>
          </a:p>
        </p:txBody>
      </p:sp>
      <p:cxnSp>
        <p:nvCxnSpPr>
          <p:cNvPr id="371" name="连接符: 肘形 370">
            <a:extLst>
              <a:ext uri="{FF2B5EF4-FFF2-40B4-BE49-F238E27FC236}">
                <a16:creationId xmlns:a16="http://schemas.microsoft.com/office/drawing/2014/main" id="{EF322C86-EBB3-E6A4-9054-AD8EFC453CBF}"/>
              </a:ext>
            </a:extLst>
          </p:cNvPr>
          <p:cNvCxnSpPr>
            <a:cxnSpLocks/>
            <a:stCxn id="325" idx="2"/>
            <a:endCxn id="364" idx="2"/>
          </p:cNvCxnSpPr>
          <p:nvPr/>
        </p:nvCxnSpPr>
        <p:spPr>
          <a:xfrm rot="5400000" flipH="1" flipV="1">
            <a:off x="8045460" y="3726482"/>
            <a:ext cx="1" cy="3940963"/>
          </a:xfrm>
          <a:prstGeom prst="bentConnector3">
            <a:avLst>
              <a:gd name="adj1" fmla="val -2286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箭头: 右 375">
            <a:extLst>
              <a:ext uri="{FF2B5EF4-FFF2-40B4-BE49-F238E27FC236}">
                <a16:creationId xmlns:a16="http://schemas.microsoft.com/office/drawing/2014/main" id="{89DEE80F-C3CB-02AB-2699-5B0B1537806A}"/>
              </a:ext>
            </a:extLst>
          </p:cNvPr>
          <p:cNvSpPr/>
          <p:nvPr/>
        </p:nvSpPr>
        <p:spPr>
          <a:xfrm rot="16200000" flipV="1">
            <a:off x="9858516" y="4360199"/>
            <a:ext cx="338025" cy="2995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26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3D0F277-FA3A-1B30-923B-1A540E937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050" y="215900"/>
            <a:ext cx="10091738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分子图结构数据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E7EDF0-DB57-2AD9-E40C-E9A0FF779A10}"/>
              </a:ext>
            </a:extLst>
          </p:cNvPr>
          <p:cNvSpPr txBox="1"/>
          <p:nvPr/>
        </p:nvSpPr>
        <p:spPr>
          <a:xfrm>
            <a:off x="1090047" y="840205"/>
            <a:ext cx="50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b="1" kern="0" dirty="0">
                <a:latin typeface="Calibri"/>
                <a:ea typeface="微软雅黑"/>
              </a:rPr>
              <a:t>分子图</a:t>
            </a:r>
            <a:r>
              <a:rPr lang="en-US" altLang="zh-CN" sz="2400" b="1" kern="0" dirty="0">
                <a:latin typeface="Calibri"/>
                <a:ea typeface="微软雅黑"/>
              </a:rPr>
              <a:t>——</a:t>
            </a:r>
            <a:r>
              <a:rPr lang="zh-CN" altLang="en-US" sz="2400" b="1" kern="0" dirty="0">
                <a:latin typeface="Calibri"/>
                <a:ea typeface="微软雅黑"/>
              </a:rPr>
              <a:t>药物发现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D97279-22C6-B6E5-6CFF-33D20FE883CF}"/>
              </a:ext>
            </a:extLst>
          </p:cNvPr>
          <p:cNvSpPr txBox="1"/>
          <p:nvPr/>
        </p:nvSpPr>
        <p:spPr>
          <a:xfrm>
            <a:off x="8417991" y="1187295"/>
            <a:ext cx="3227763" cy="46166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b="1" kern="0" dirty="0">
                <a:solidFill>
                  <a:srgbClr val="02409A"/>
                </a:solidFill>
                <a:latin typeface="Calibri"/>
                <a:ea typeface="微软雅黑"/>
              </a:rPr>
              <a:t>原子（结点）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EEAB32-07BA-0C18-E7EB-2337D69F744B}"/>
              </a:ext>
            </a:extLst>
          </p:cNvPr>
          <p:cNvGrpSpPr/>
          <p:nvPr/>
        </p:nvGrpSpPr>
        <p:grpSpPr>
          <a:xfrm>
            <a:off x="4945142" y="1418128"/>
            <a:ext cx="3472851" cy="1373112"/>
            <a:chOff x="5893778" y="1366597"/>
            <a:chExt cx="2675540" cy="1702176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F96B6D7-EA7D-9FCC-BE1D-D771C8CA501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893778" y="1366597"/>
              <a:ext cx="2675540" cy="1702176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21B246F-E843-214C-891D-B4306A33E51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6659858" y="1366597"/>
              <a:ext cx="1909458" cy="548194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CCA4877-1880-33E8-C396-6D80EA58B2C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191168" y="2209709"/>
            <a:ext cx="3233432" cy="889876"/>
          </a:xfrm>
          <a:prstGeom prst="straightConnector1">
            <a:avLst/>
          </a:prstGeom>
          <a:ln w="38100">
            <a:solidFill>
              <a:srgbClr val="4859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6397034-59A4-236B-5180-AC1F848B11D4}"/>
              </a:ext>
            </a:extLst>
          </p:cNvPr>
          <p:cNvGrpSpPr/>
          <p:nvPr/>
        </p:nvGrpSpPr>
        <p:grpSpPr>
          <a:xfrm>
            <a:off x="8424600" y="1796321"/>
            <a:ext cx="3205844" cy="826775"/>
            <a:chOff x="8435333" y="3252620"/>
            <a:chExt cx="3166293" cy="82677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9E3B12B-EC04-B1A5-8315-AFD2B58049DD}"/>
                </a:ext>
              </a:extLst>
            </p:cNvPr>
            <p:cNvSpPr/>
            <p:nvPr/>
          </p:nvSpPr>
          <p:spPr>
            <a:xfrm>
              <a:off x="8435333" y="3252620"/>
              <a:ext cx="3166293" cy="8267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4F86FAD-A022-8DF2-3DB4-54C9006158BC}"/>
                </a:ext>
              </a:extLst>
            </p:cNvPr>
            <p:cNvSpPr txBox="1"/>
            <p:nvPr/>
          </p:nvSpPr>
          <p:spPr>
            <a:xfrm>
              <a:off x="8911396" y="3435174"/>
              <a:ext cx="2303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 dirty="0">
                  <a:solidFill>
                    <a:srgbClr val="02409A"/>
                  </a:solidFill>
                  <a:latin typeface="Calibri"/>
                  <a:ea typeface="微软雅黑"/>
                </a:rPr>
                <a:t>化学键（边）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D863FB4-AD79-4154-9D50-C015235073E4}"/>
              </a:ext>
            </a:extLst>
          </p:cNvPr>
          <p:cNvGrpSpPr/>
          <p:nvPr/>
        </p:nvGrpSpPr>
        <p:grpSpPr>
          <a:xfrm>
            <a:off x="8417991" y="3159709"/>
            <a:ext cx="3212452" cy="1035114"/>
            <a:chOff x="8435333" y="3252620"/>
            <a:chExt cx="3166293" cy="103511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A45521E-298E-26FB-E40D-B8A49B145572}"/>
                </a:ext>
              </a:extLst>
            </p:cNvPr>
            <p:cNvSpPr txBox="1"/>
            <p:nvPr/>
          </p:nvSpPr>
          <p:spPr>
            <a:xfrm>
              <a:off x="8562246" y="3756937"/>
              <a:ext cx="2934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原子符号、原子序数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742C8BE-AE6C-9ECA-0B52-7DF2DC229429}"/>
                </a:ext>
              </a:extLst>
            </p:cNvPr>
            <p:cNvSpPr/>
            <p:nvPr/>
          </p:nvSpPr>
          <p:spPr>
            <a:xfrm>
              <a:off x="8435333" y="3252620"/>
              <a:ext cx="3166293" cy="1035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E005546-5AF8-C71E-9C25-62AA9C47BE34}"/>
                </a:ext>
              </a:extLst>
            </p:cNvPr>
            <p:cNvSpPr txBox="1"/>
            <p:nvPr/>
          </p:nvSpPr>
          <p:spPr>
            <a:xfrm>
              <a:off x="8710861" y="3295273"/>
              <a:ext cx="2687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 dirty="0">
                  <a:solidFill>
                    <a:srgbClr val="02409A"/>
                  </a:solidFill>
                  <a:latin typeface="Calibri"/>
                  <a:ea typeface="微软雅黑"/>
                </a:rPr>
                <a:t>原子信息（特征）</a:t>
              </a:r>
            </a:p>
          </p:txBody>
        </p:sp>
      </p:grpSp>
      <p:pic>
        <p:nvPicPr>
          <p:cNvPr id="3" name="图片 2" descr="图片包含 室内, 桌子, 棒球, 钟表&#10;&#10;描述已自动生成">
            <a:extLst>
              <a:ext uri="{FF2B5EF4-FFF2-40B4-BE49-F238E27FC236}">
                <a16:creationId xmlns:a16="http://schemas.microsoft.com/office/drawing/2014/main" id="{D3C2B1C9-B8FC-77CE-526C-A995012C9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8" y="951160"/>
            <a:ext cx="6279095" cy="563843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544F65-877C-FDAD-D4D8-AE4C9ECFC07A}"/>
              </a:ext>
            </a:extLst>
          </p:cNvPr>
          <p:cNvGrpSpPr/>
          <p:nvPr/>
        </p:nvGrpSpPr>
        <p:grpSpPr>
          <a:xfrm>
            <a:off x="8422742" y="4418763"/>
            <a:ext cx="3212451" cy="1373148"/>
            <a:chOff x="8435333" y="3252620"/>
            <a:chExt cx="3166293" cy="137314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325E41-1083-4E2B-D815-997ECA3410F2}"/>
                </a:ext>
              </a:extLst>
            </p:cNvPr>
            <p:cNvSpPr txBox="1"/>
            <p:nvPr/>
          </p:nvSpPr>
          <p:spPr>
            <a:xfrm>
              <a:off x="8562246" y="3756937"/>
              <a:ext cx="29345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键类型、键长、键角、极性、电荷分布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6D5604-E32E-24BF-E859-F81A703E7135}"/>
                </a:ext>
              </a:extLst>
            </p:cNvPr>
            <p:cNvSpPr/>
            <p:nvPr/>
          </p:nvSpPr>
          <p:spPr>
            <a:xfrm>
              <a:off x="8435333" y="3252620"/>
              <a:ext cx="3166293" cy="137314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AE5226-90C0-24FC-32FA-C8D833810A58}"/>
                </a:ext>
              </a:extLst>
            </p:cNvPr>
            <p:cNvSpPr txBox="1"/>
            <p:nvPr/>
          </p:nvSpPr>
          <p:spPr>
            <a:xfrm>
              <a:off x="8710861" y="3295273"/>
              <a:ext cx="2687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 dirty="0">
                  <a:solidFill>
                    <a:srgbClr val="02409A"/>
                  </a:solidFill>
                  <a:latin typeface="Calibri"/>
                  <a:ea typeface="微软雅黑"/>
                </a:rPr>
                <a:t>化学键信息（特征）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9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3D0F277-FA3A-1B30-923B-1A540E937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050" y="215900"/>
            <a:ext cx="10091738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分子图属性预测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4" name="箭头: 右 1023">
            <a:extLst>
              <a:ext uri="{FF2B5EF4-FFF2-40B4-BE49-F238E27FC236}">
                <a16:creationId xmlns:a16="http://schemas.microsoft.com/office/drawing/2014/main" id="{96D01084-76E4-D347-2955-FC20F10A56F1}"/>
              </a:ext>
            </a:extLst>
          </p:cNvPr>
          <p:cNvSpPr/>
          <p:nvPr/>
        </p:nvSpPr>
        <p:spPr>
          <a:xfrm rot="5400000" flipV="1">
            <a:off x="1844778" y="1451613"/>
            <a:ext cx="298265" cy="2995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0303BA73-C365-A7FC-E19A-197E209A6C08}"/>
              </a:ext>
            </a:extLst>
          </p:cNvPr>
          <p:cNvSpPr txBox="1"/>
          <p:nvPr/>
        </p:nvSpPr>
        <p:spPr>
          <a:xfrm>
            <a:off x="1015668" y="1081249"/>
            <a:ext cx="195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SMILES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分子描述</a:t>
            </a:r>
          </a:p>
        </p:txBody>
      </p:sp>
      <p:sp>
        <p:nvSpPr>
          <p:cNvPr id="1028" name="箭头: 右 1027">
            <a:extLst>
              <a:ext uri="{FF2B5EF4-FFF2-40B4-BE49-F238E27FC236}">
                <a16:creationId xmlns:a16="http://schemas.microsoft.com/office/drawing/2014/main" id="{00FE253A-CDB5-C9CF-124E-098F54781A1F}"/>
              </a:ext>
            </a:extLst>
          </p:cNvPr>
          <p:cNvSpPr/>
          <p:nvPr/>
        </p:nvSpPr>
        <p:spPr>
          <a:xfrm flipV="1">
            <a:off x="3826054" y="3642350"/>
            <a:ext cx="490313" cy="2995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1" name="图片 1060" descr="黑色的钟表&#10;&#10;描述已自动生成">
            <a:extLst>
              <a:ext uri="{FF2B5EF4-FFF2-40B4-BE49-F238E27FC236}">
                <a16:creationId xmlns:a16="http://schemas.microsoft.com/office/drawing/2014/main" id="{C586F29F-F4D7-A5B4-33E5-CB707A40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8" t="34056" r="8126" b="19611"/>
          <a:stretch/>
        </p:blipFill>
        <p:spPr>
          <a:xfrm>
            <a:off x="1354912" y="3065008"/>
            <a:ext cx="2278130" cy="1206501"/>
          </a:xfrm>
          <a:prstGeom prst="rect">
            <a:avLst/>
          </a:prstGeom>
        </p:spPr>
      </p:pic>
      <p:pic>
        <p:nvPicPr>
          <p:cNvPr id="1063" name="图片 1062" descr="图片包含 室内, 棒球, 照片, 球&#10;&#10;描述已自动生成">
            <a:extLst>
              <a:ext uri="{FF2B5EF4-FFF2-40B4-BE49-F238E27FC236}">
                <a16:creationId xmlns:a16="http://schemas.microsoft.com/office/drawing/2014/main" id="{436C1FC0-FE37-341D-D7D0-3DA4A166F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25253" r="1627" b="20929"/>
          <a:stretch/>
        </p:blipFill>
        <p:spPr>
          <a:xfrm>
            <a:off x="1465565" y="1888674"/>
            <a:ext cx="2087211" cy="1032329"/>
          </a:xfrm>
          <a:prstGeom prst="rect">
            <a:avLst/>
          </a:prstGeom>
        </p:spPr>
      </p:pic>
      <p:sp>
        <p:nvSpPr>
          <p:cNvPr id="1076" name="文本框 1075">
            <a:extLst>
              <a:ext uri="{FF2B5EF4-FFF2-40B4-BE49-F238E27FC236}">
                <a16:creationId xmlns:a16="http://schemas.microsoft.com/office/drawing/2014/main" id="{69F315F9-9F51-0709-0B30-BAA1ACF3F2BC}"/>
              </a:ext>
            </a:extLst>
          </p:cNvPr>
          <p:cNvSpPr txBox="1"/>
          <p:nvPr/>
        </p:nvSpPr>
        <p:spPr>
          <a:xfrm>
            <a:off x="4970246" y="1040986"/>
            <a:ext cx="195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向量表示空间</a:t>
            </a:r>
          </a:p>
        </p:txBody>
      </p:sp>
      <p:sp>
        <p:nvSpPr>
          <p:cNvPr id="1079" name="矩形: 圆角 1078">
            <a:extLst>
              <a:ext uri="{FF2B5EF4-FFF2-40B4-BE49-F238E27FC236}">
                <a16:creationId xmlns:a16="http://schemas.microsoft.com/office/drawing/2014/main" id="{16DB95A8-80F6-57ED-831D-5B072ADB5433}"/>
              </a:ext>
            </a:extLst>
          </p:cNvPr>
          <p:cNvSpPr/>
          <p:nvPr/>
        </p:nvSpPr>
        <p:spPr>
          <a:xfrm>
            <a:off x="4417654" y="1012285"/>
            <a:ext cx="3062729" cy="1310841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8" name="组合 1097">
            <a:extLst>
              <a:ext uri="{FF2B5EF4-FFF2-40B4-BE49-F238E27FC236}">
                <a16:creationId xmlns:a16="http://schemas.microsoft.com/office/drawing/2014/main" id="{9A54E94D-B466-F6E4-CE48-82CB62C751E3}"/>
              </a:ext>
            </a:extLst>
          </p:cNvPr>
          <p:cNvGrpSpPr/>
          <p:nvPr/>
        </p:nvGrpSpPr>
        <p:grpSpPr>
          <a:xfrm>
            <a:off x="5238051" y="1439423"/>
            <a:ext cx="1420874" cy="808226"/>
            <a:chOff x="5829083" y="1787888"/>
            <a:chExt cx="1420874" cy="808226"/>
          </a:xfrm>
        </p:grpSpPr>
        <p:sp>
          <p:nvSpPr>
            <p:cNvPr id="1080" name="椭圆 1079">
              <a:extLst>
                <a:ext uri="{FF2B5EF4-FFF2-40B4-BE49-F238E27FC236}">
                  <a16:creationId xmlns:a16="http://schemas.microsoft.com/office/drawing/2014/main" id="{4CF4B19B-CB99-A031-0B44-D6E296B57E78}"/>
                </a:ext>
              </a:extLst>
            </p:cNvPr>
            <p:cNvSpPr/>
            <p:nvPr/>
          </p:nvSpPr>
          <p:spPr>
            <a:xfrm rot="5400000">
              <a:off x="6135407" y="1481564"/>
              <a:ext cx="808226" cy="1420874"/>
            </a:xfrm>
            <a:prstGeom prst="ellipse">
              <a:avLst/>
            </a:prstGeom>
            <a:solidFill>
              <a:srgbClr val="FFF3CC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1" name="文本框 1080">
                  <a:extLst>
                    <a:ext uri="{FF2B5EF4-FFF2-40B4-BE49-F238E27FC236}">
                      <a16:creationId xmlns:a16="http://schemas.microsoft.com/office/drawing/2014/main" id="{688EE0FA-CDCE-DB57-88FA-9469A4D1678C}"/>
                    </a:ext>
                  </a:extLst>
                </p:cNvPr>
                <p:cNvSpPr txBox="1"/>
                <p:nvPr/>
              </p:nvSpPr>
              <p:spPr>
                <a:xfrm>
                  <a:off x="6169208" y="2037431"/>
                  <a:ext cx="2734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1" name="文本框 1080">
                  <a:extLst>
                    <a:ext uri="{FF2B5EF4-FFF2-40B4-BE49-F238E27FC236}">
                      <a16:creationId xmlns:a16="http://schemas.microsoft.com/office/drawing/2014/main" id="{688EE0FA-CDCE-DB57-88FA-9469A4D16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9208" y="2037431"/>
                  <a:ext cx="2734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333" r="-1111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2" name="文本框 1081">
                  <a:extLst>
                    <a:ext uri="{FF2B5EF4-FFF2-40B4-BE49-F238E27FC236}">
                      <a16:creationId xmlns:a16="http://schemas.microsoft.com/office/drawing/2014/main" id="{52026EE2-E24D-87EB-7C19-5D18DD584640}"/>
                    </a:ext>
                  </a:extLst>
                </p:cNvPr>
                <p:cNvSpPr txBox="1"/>
                <p:nvPr/>
              </p:nvSpPr>
              <p:spPr>
                <a:xfrm>
                  <a:off x="6705042" y="2029993"/>
                  <a:ext cx="2521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2" name="文本框 1081">
                  <a:extLst>
                    <a:ext uri="{FF2B5EF4-FFF2-40B4-BE49-F238E27FC236}">
                      <a16:creationId xmlns:a16="http://schemas.microsoft.com/office/drawing/2014/main" id="{52026EE2-E24D-87EB-7C19-5D18DD584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042" y="2029993"/>
                  <a:ext cx="25212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286" r="-714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0" name="任意多边形: 形状 1089">
            <a:extLst>
              <a:ext uri="{FF2B5EF4-FFF2-40B4-BE49-F238E27FC236}">
                <a16:creationId xmlns:a16="http://schemas.microsoft.com/office/drawing/2014/main" id="{94BD2C68-B91D-D4D3-7F99-A0FB59AB4F31}"/>
              </a:ext>
            </a:extLst>
          </p:cNvPr>
          <p:cNvSpPr/>
          <p:nvPr/>
        </p:nvSpPr>
        <p:spPr>
          <a:xfrm rot="21279384">
            <a:off x="5228823" y="1933156"/>
            <a:ext cx="454355" cy="1382577"/>
          </a:xfrm>
          <a:custGeom>
            <a:avLst/>
            <a:gdLst>
              <a:gd name="connsiteX0" fmla="*/ 0 w 454355"/>
              <a:gd name="connsiteY0" fmla="*/ 1382577 h 1382577"/>
              <a:gd name="connsiteX1" fmla="*/ 110262 w 454355"/>
              <a:gd name="connsiteY1" fmla="*/ 452981 h 1382577"/>
              <a:gd name="connsiteX2" fmla="*/ 454355 w 454355"/>
              <a:gd name="connsiteY2" fmla="*/ 0 h 138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355" h="1382577" extrusionOk="0">
                <a:moveTo>
                  <a:pt x="0" y="1382577"/>
                </a:moveTo>
                <a:cubicBezTo>
                  <a:pt x="-8361" y="1017185"/>
                  <a:pt x="7317" y="693627"/>
                  <a:pt x="110262" y="452981"/>
                </a:cubicBezTo>
                <a:cubicBezTo>
                  <a:pt x="193650" y="224164"/>
                  <a:pt x="363562" y="90368"/>
                  <a:pt x="454355" y="0"/>
                </a:cubicBezTo>
              </a:path>
            </a:pathLst>
          </a:custGeom>
          <a:noFill/>
          <a:ln w="25400">
            <a:solidFill>
              <a:srgbClr val="BF9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0674"/>
                      <a:gd name="connsiteY0" fmla="*/ 1528354 h 1528354"/>
                      <a:gd name="connsiteX1" fmla="*/ 252549 w 1040674"/>
                      <a:gd name="connsiteY1" fmla="*/ 500743 h 1528354"/>
                      <a:gd name="connsiteX2" fmla="*/ 1040674 w 1040674"/>
                      <a:gd name="connsiteY2" fmla="*/ 0 h 1528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40674" h="1528354">
                        <a:moveTo>
                          <a:pt x="0" y="1528354"/>
                        </a:moveTo>
                        <a:cubicBezTo>
                          <a:pt x="39551" y="1141911"/>
                          <a:pt x="79103" y="755469"/>
                          <a:pt x="252549" y="500743"/>
                        </a:cubicBezTo>
                        <a:cubicBezTo>
                          <a:pt x="425995" y="246017"/>
                          <a:pt x="863600" y="99423"/>
                          <a:pt x="104067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任意多边形: 形状 1090">
            <a:extLst>
              <a:ext uri="{FF2B5EF4-FFF2-40B4-BE49-F238E27FC236}">
                <a16:creationId xmlns:a16="http://schemas.microsoft.com/office/drawing/2014/main" id="{C92BF14C-5C04-DE06-534E-A6A8DB5D2238}"/>
              </a:ext>
            </a:extLst>
          </p:cNvPr>
          <p:cNvSpPr/>
          <p:nvPr/>
        </p:nvSpPr>
        <p:spPr>
          <a:xfrm rot="20553575" flipH="1">
            <a:off x="6489333" y="1858883"/>
            <a:ext cx="218733" cy="995472"/>
          </a:xfrm>
          <a:custGeom>
            <a:avLst/>
            <a:gdLst>
              <a:gd name="connsiteX0" fmla="*/ 0 w 218733"/>
              <a:gd name="connsiteY0" fmla="*/ 995472 h 995472"/>
              <a:gd name="connsiteX1" fmla="*/ 53081 w 218733"/>
              <a:gd name="connsiteY1" fmla="*/ 326151 h 995472"/>
              <a:gd name="connsiteX2" fmla="*/ 218733 w 218733"/>
              <a:gd name="connsiteY2" fmla="*/ 0 h 99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733" h="995472" extrusionOk="0">
                <a:moveTo>
                  <a:pt x="0" y="995472"/>
                </a:moveTo>
                <a:cubicBezTo>
                  <a:pt x="820" y="739146"/>
                  <a:pt x="4789" y="496507"/>
                  <a:pt x="53081" y="326151"/>
                </a:cubicBezTo>
                <a:cubicBezTo>
                  <a:pt x="91994" y="160756"/>
                  <a:pt x="167195" y="65212"/>
                  <a:pt x="218733" y="0"/>
                </a:cubicBezTo>
              </a:path>
            </a:pathLst>
          </a:custGeom>
          <a:noFill/>
          <a:ln w="25400">
            <a:solidFill>
              <a:srgbClr val="4FB1AC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0674"/>
                      <a:gd name="connsiteY0" fmla="*/ 1528354 h 1528354"/>
                      <a:gd name="connsiteX1" fmla="*/ 252549 w 1040674"/>
                      <a:gd name="connsiteY1" fmla="*/ 500743 h 1528354"/>
                      <a:gd name="connsiteX2" fmla="*/ 1040674 w 1040674"/>
                      <a:gd name="connsiteY2" fmla="*/ 0 h 1528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40674" h="1528354">
                        <a:moveTo>
                          <a:pt x="0" y="1528354"/>
                        </a:moveTo>
                        <a:cubicBezTo>
                          <a:pt x="39551" y="1141911"/>
                          <a:pt x="79103" y="755469"/>
                          <a:pt x="252549" y="500743"/>
                        </a:cubicBezTo>
                        <a:cubicBezTo>
                          <a:pt x="425995" y="246017"/>
                          <a:pt x="863600" y="99423"/>
                          <a:pt x="104067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矩形: 圆角 1098">
            <a:extLst>
              <a:ext uri="{FF2B5EF4-FFF2-40B4-BE49-F238E27FC236}">
                <a16:creationId xmlns:a16="http://schemas.microsoft.com/office/drawing/2014/main" id="{04FD3F1B-F7B2-A836-C541-9B488654EA4C}"/>
              </a:ext>
            </a:extLst>
          </p:cNvPr>
          <p:cNvSpPr/>
          <p:nvPr/>
        </p:nvSpPr>
        <p:spPr>
          <a:xfrm>
            <a:off x="4417654" y="2618943"/>
            <a:ext cx="3062729" cy="1745859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矩形: 圆角 1099">
            <a:extLst>
              <a:ext uri="{FF2B5EF4-FFF2-40B4-BE49-F238E27FC236}">
                <a16:creationId xmlns:a16="http://schemas.microsoft.com/office/drawing/2014/main" id="{49C7DAA5-2D8B-D962-22A6-60ED41053CF2}"/>
              </a:ext>
            </a:extLst>
          </p:cNvPr>
          <p:cNvSpPr/>
          <p:nvPr/>
        </p:nvSpPr>
        <p:spPr>
          <a:xfrm>
            <a:off x="440877" y="991078"/>
            <a:ext cx="3288283" cy="3373725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箭头: 右 1100">
            <a:extLst>
              <a:ext uri="{FF2B5EF4-FFF2-40B4-BE49-F238E27FC236}">
                <a16:creationId xmlns:a16="http://schemas.microsoft.com/office/drawing/2014/main" id="{B7E660B5-F494-7FC9-4305-B29E5186AF50}"/>
              </a:ext>
            </a:extLst>
          </p:cNvPr>
          <p:cNvSpPr/>
          <p:nvPr/>
        </p:nvSpPr>
        <p:spPr>
          <a:xfrm flipV="1">
            <a:off x="7670466" y="3642350"/>
            <a:ext cx="490313" cy="2995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2" name="矩形: 圆角 1101">
            <a:extLst>
              <a:ext uri="{FF2B5EF4-FFF2-40B4-BE49-F238E27FC236}">
                <a16:creationId xmlns:a16="http://schemas.microsoft.com/office/drawing/2014/main" id="{72030CCA-C38D-6963-9A9D-58B4A623DE08}"/>
              </a:ext>
            </a:extLst>
          </p:cNvPr>
          <p:cNvSpPr/>
          <p:nvPr/>
        </p:nvSpPr>
        <p:spPr>
          <a:xfrm>
            <a:off x="8237042" y="1012285"/>
            <a:ext cx="3514081" cy="3352517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DF386C79-86DB-ABA4-05C2-17FF7E869C1B}"/>
              </a:ext>
            </a:extLst>
          </p:cNvPr>
          <p:cNvSpPr txBox="1"/>
          <p:nvPr/>
        </p:nvSpPr>
        <p:spPr>
          <a:xfrm>
            <a:off x="465319" y="2211204"/>
            <a:ext cx="100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  <p:sp>
        <p:nvSpPr>
          <p:cNvPr id="1104" name="文本框 1103">
            <a:extLst>
              <a:ext uri="{FF2B5EF4-FFF2-40B4-BE49-F238E27FC236}">
                <a16:creationId xmlns:a16="http://schemas.microsoft.com/office/drawing/2014/main" id="{758AEFDF-B460-BEF2-3186-5461E889608A}"/>
              </a:ext>
            </a:extLst>
          </p:cNvPr>
          <p:cNvSpPr txBox="1"/>
          <p:nvPr/>
        </p:nvSpPr>
        <p:spPr>
          <a:xfrm>
            <a:off x="475081" y="3519554"/>
            <a:ext cx="100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07AF17-C777-1BF9-8921-B9CF2D2E008D}"/>
              </a:ext>
            </a:extLst>
          </p:cNvPr>
          <p:cNvGrpSpPr/>
          <p:nvPr/>
        </p:nvGrpSpPr>
        <p:grpSpPr>
          <a:xfrm>
            <a:off x="4567263" y="2744848"/>
            <a:ext cx="2882026" cy="1496664"/>
            <a:chOff x="4540615" y="3120441"/>
            <a:chExt cx="2882026" cy="1496664"/>
          </a:xfrm>
        </p:grpSpPr>
        <p:pic>
          <p:nvPicPr>
            <p:cNvPr id="1064" name="图片 1063" descr="黑色的钟表&#10;&#10;描述已自动生成">
              <a:extLst>
                <a:ext uri="{FF2B5EF4-FFF2-40B4-BE49-F238E27FC236}">
                  <a16:creationId xmlns:a16="http://schemas.microsoft.com/office/drawing/2014/main" id="{2A7E31D6-BCCF-423A-1A02-0DFEE3DB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6" t="30693" r="5566" b="17584"/>
            <a:stretch/>
          </p:blipFill>
          <p:spPr>
            <a:xfrm>
              <a:off x="4540615" y="3120441"/>
              <a:ext cx="2737681" cy="1496664"/>
            </a:xfrm>
            <a:prstGeom prst="rect">
              <a:avLst/>
            </a:prstGeom>
          </p:spPr>
        </p:pic>
        <p:sp>
          <p:nvSpPr>
            <p:cNvPr id="1070" name="椭圆 1069">
              <a:extLst>
                <a:ext uri="{FF2B5EF4-FFF2-40B4-BE49-F238E27FC236}">
                  <a16:creationId xmlns:a16="http://schemas.microsoft.com/office/drawing/2014/main" id="{09DFF3E3-4553-D580-47D1-320A07D962B5}"/>
                </a:ext>
              </a:extLst>
            </p:cNvPr>
            <p:cNvSpPr/>
            <p:nvPr/>
          </p:nvSpPr>
          <p:spPr>
            <a:xfrm>
              <a:off x="4848969" y="4154332"/>
              <a:ext cx="297392" cy="2973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E</a:t>
              </a:r>
              <a:endParaRPr lang="zh-CN" altLang="en-US" b="1" dirty="0"/>
            </a:p>
          </p:txBody>
        </p:sp>
        <p:sp>
          <p:nvSpPr>
            <p:cNvPr id="1084" name="矩形: 圆角 1083">
              <a:extLst>
                <a:ext uri="{FF2B5EF4-FFF2-40B4-BE49-F238E27FC236}">
                  <a16:creationId xmlns:a16="http://schemas.microsoft.com/office/drawing/2014/main" id="{DCBA0F23-BFCD-7E67-F647-7A8E8DDDBBBA}"/>
                </a:ext>
              </a:extLst>
            </p:cNvPr>
            <p:cNvSpPr/>
            <p:nvPr/>
          </p:nvSpPr>
          <p:spPr>
            <a:xfrm>
              <a:off x="5472594" y="3710799"/>
              <a:ext cx="678891" cy="200297"/>
            </a:xfrm>
            <a:prstGeom prst="roundRect">
              <a:avLst/>
            </a:prstGeom>
            <a:noFill/>
            <a:ln w="28575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BF9000"/>
                  </a:solidFill>
                </a:rPr>
                <a:t>●●●</a:t>
              </a:r>
            </a:p>
          </p:txBody>
        </p:sp>
        <p:sp>
          <p:nvSpPr>
            <p:cNvPr id="1085" name="矩形: 圆角 1084">
              <a:extLst>
                <a:ext uri="{FF2B5EF4-FFF2-40B4-BE49-F238E27FC236}">
                  <a16:creationId xmlns:a16="http://schemas.microsoft.com/office/drawing/2014/main" id="{AEE208DD-B60F-E8AD-B1B1-BCC01083ABBC}"/>
                </a:ext>
              </a:extLst>
            </p:cNvPr>
            <p:cNvSpPr/>
            <p:nvPr/>
          </p:nvSpPr>
          <p:spPr>
            <a:xfrm>
              <a:off x="6743750" y="3221752"/>
              <a:ext cx="678891" cy="200297"/>
            </a:xfrm>
            <a:prstGeom prst="roundRect">
              <a:avLst/>
            </a:prstGeom>
            <a:noFill/>
            <a:ln w="28575">
              <a:solidFill>
                <a:srgbClr val="4FB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4FB1AC"/>
                  </a:solidFill>
                </a:rPr>
                <a:t>●●●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8DBA034-0F7F-388B-623A-1536FC09D4AB}"/>
                </a:ext>
              </a:extLst>
            </p:cNvPr>
            <p:cNvSpPr/>
            <p:nvPr/>
          </p:nvSpPr>
          <p:spPr>
            <a:xfrm>
              <a:off x="5107567" y="3733357"/>
              <a:ext cx="297392" cy="29739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7B328A7-2C39-9569-D24A-E7978363BAAD}"/>
                </a:ext>
              </a:extLst>
            </p:cNvPr>
            <p:cNvSpPr/>
            <p:nvPr/>
          </p:nvSpPr>
          <p:spPr>
            <a:xfrm>
              <a:off x="5790814" y="4123460"/>
              <a:ext cx="297392" cy="29739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7E9D796-738D-F6D9-74EF-4C521AFFF41C}"/>
                </a:ext>
              </a:extLst>
            </p:cNvPr>
            <p:cNvSpPr/>
            <p:nvPr/>
          </p:nvSpPr>
          <p:spPr>
            <a:xfrm>
              <a:off x="6466590" y="3733357"/>
              <a:ext cx="297392" cy="297392"/>
            </a:xfrm>
            <a:prstGeom prst="ellipse">
              <a:avLst/>
            </a:prstGeom>
            <a:solidFill>
              <a:srgbClr val="00882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DA9F7C-E807-9C27-B925-D0FDC25B8DF8}"/>
                </a:ext>
              </a:extLst>
            </p:cNvPr>
            <p:cNvSpPr/>
            <p:nvPr/>
          </p:nvSpPr>
          <p:spPr>
            <a:xfrm>
              <a:off x="4671851" y="3492653"/>
              <a:ext cx="297392" cy="297392"/>
            </a:xfrm>
            <a:prstGeom prst="ellipse">
              <a:avLst/>
            </a:prstGeom>
            <a:solidFill>
              <a:srgbClr val="0365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EA8969D-170A-6573-FD61-B80E7CC869A4}"/>
                </a:ext>
              </a:extLst>
            </p:cNvPr>
            <p:cNvSpPr/>
            <p:nvPr/>
          </p:nvSpPr>
          <p:spPr>
            <a:xfrm>
              <a:off x="5342629" y="3305802"/>
              <a:ext cx="297392" cy="297392"/>
            </a:xfrm>
            <a:prstGeom prst="ellipse">
              <a:avLst/>
            </a:prstGeom>
            <a:solidFill>
              <a:srgbClr val="FF319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F</a:t>
              </a:r>
              <a:endParaRPr lang="zh-CN" altLang="en-US" b="1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4FFD318-C21B-94C9-C7AF-90A46559C877}"/>
                </a:ext>
              </a:extLst>
            </p:cNvPr>
            <p:cNvSpPr/>
            <p:nvPr/>
          </p:nvSpPr>
          <p:spPr>
            <a:xfrm>
              <a:off x="6220808" y="3305802"/>
              <a:ext cx="297392" cy="2973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G</a:t>
              </a:r>
              <a:endParaRPr lang="zh-CN" altLang="en-US" b="1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BCBA841-CD23-C2AE-63E8-4913E81DB368}"/>
                </a:ext>
              </a:extLst>
            </p:cNvPr>
            <p:cNvSpPr/>
            <p:nvPr/>
          </p:nvSpPr>
          <p:spPr>
            <a:xfrm>
              <a:off x="6910971" y="3492653"/>
              <a:ext cx="297392" cy="297392"/>
            </a:xfrm>
            <a:prstGeom prst="ellipse">
              <a:avLst/>
            </a:prstGeom>
            <a:solidFill>
              <a:srgbClr val="4FB1A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I</a:t>
              </a:r>
              <a:endParaRPr lang="zh-CN" altLang="en-US" b="1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DA92D4B-18D8-4322-115B-4CC6E5671FC3}"/>
                </a:ext>
              </a:extLst>
            </p:cNvPr>
            <p:cNvSpPr/>
            <p:nvPr/>
          </p:nvSpPr>
          <p:spPr>
            <a:xfrm>
              <a:off x="6752932" y="4160912"/>
              <a:ext cx="297392" cy="2973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H</a:t>
              </a:r>
              <a:endParaRPr lang="zh-CN" altLang="en-US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2167F3-3173-C142-5918-78ED81095B52}"/>
              </a:ext>
            </a:extLst>
          </p:cNvPr>
          <p:cNvGrpSpPr/>
          <p:nvPr/>
        </p:nvGrpSpPr>
        <p:grpSpPr>
          <a:xfrm>
            <a:off x="8441629" y="3235078"/>
            <a:ext cx="1966445" cy="1021194"/>
            <a:chOff x="4540615" y="3120441"/>
            <a:chExt cx="2882026" cy="1496664"/>
          </a:xfrm>
        </p:grpSpPr>
        <p:pic>
          <p:nvPicPr>
            <p:cNvPr id="14" name="图片 13" descr="黑色的钟表&#10;&#10;描述已自动生成">
              <a:extLst>
                <a:ext uri="{FF2B5EF4-FFF2-40B4-BE49-F238E27FC236}">
                  <a16:creationId xmlns:a16="http://schemas.microsoft.com/office/drawing/2014/main" id="{99DA5DCF-E8EE-D68A-404B-7602065B1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6" t="30693" r="5566" b="17584"/>
            <a:stretch/>
          </p:blipFill>
          <p:spPr>
            <a:xfrm>
              <a:off x="4540615" y="3120441"/>
              <a:ext cx="2737681" cy="1496664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5B731BA-E109-FD98-0536-2CBE2D8D48A1}"/>
                </a:ext>
              </a:extLst>
            </p:cNvPr>
            <p:cNvSpPr/>
            <p:nvPr/>
          </p:nvSpPr>
          <p:spPr>
            <a:xfrm>
              <a:off x="4848969" y="4154332"/>
              <a:ext cx="297392" cy="29739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E</a:t>
              </a:r>
              <a:endParaRPr lang="zh-CN" altLang="en-US" sz="1400" b="1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62FFEB3-8D42-D505-AD8D-A70C553DC864}"/>
                </a:ext>
              </a:extLst>
            </p:cNvPr>
            <p:cNvSpPr/>
            <p:nvPr/>
          </p:nvSpPr>
          <p:spPr>
            <a:xfrm>
              <a:off x="5472594" y="3710799"/>
              <a:ext cx="678891" cy="200297"/>
            </a:xfrm>
            <a:prstGeom prst="roundRect">
              <a:avLst/>
            </a:prstGeom>
            <a:noFill/>
            <a:ln w="28575">
              <a:solidFill>
                <a:srgbClr val="BF9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rgbClr val="BF9000"/>
                  </a:solidFill>
                </a:rPr>
                <a:t>●●●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2926B1C-A862-7AF0-FBDF-2BC07456745F}"/>
                </a:ext>
              </a:extLst>
            </p:cNvPr>
            <p:cNvSpPr/>
            <p:nvPr/>
          </p:nvSpPr>
          <p:spPr>
            <a:xfrm>
              <a:off x="6743750" y="3221752"/>
              <a:ext cx="678891" cy="200297"/>
            </a:xfrm>
            <a:prstGeom prst="roundRect">
              <a:avLst/>
            </a:prstGeom>
            <a:noFill/>
            <a:ln w="28575">
              <a:solidFill>
                <a:srgbClr val="4FB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rgbClr val="4FB1AC"/>
                  </a:solidFill>
                </a:rPr>
                <a:t>●●●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00C4549-E451-B015-0F2C-681DCBCAABEC}"/>
                </a:ext>
              </a:extLst>
            </p:cNvPr>
            <p:cNvSpPr/>
            <p:nvPr/>
          </p:nvSpPr>
          <p:spPr>
            <a:xfrm>
              <a:off x="5107567" y="3733357"/>
              <a:ext cx="297392" cy="29739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A</a:t>
              </a:r>
              <a:endParaRPr lang="zh-CN" altLang="en-US" sz="1400" b="1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6CE1CAD-4744-1879-7460-D7C3249C947E}"/>
                </a:ext>
              </a:extLst>
            </p:cNvPr>
            <p:cNvSpPr/>
            <p:nvPr/>
          </p:nvSpPr>
          <p:spPr>
            <a:xfrm>
              <a:off x="5790814" y="4123460"/>
              <a:ext cx="297392" cy="29739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B</a:t>
              </a:r>
              <a:endParaRPr lang="zh-CN" altLang="en-US" sz="1400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7A717A2-4B03-4512-0F28-292F82218C19}"/>
                </a:ext>
              </a:extLst>
            </p:cNvPr>
            <p:cNvSpPr/>
            <p:nvPr/>
          </p:nvSpPr>
          <p:spPr>
            <a:xfrm>
              <a:off x="6466590" y="3733357"/>
              <a:ext cx="297392" cy="297392"/>
            </a:xfrm>
            <a:prstGeom prst="ellipse">
              <a:avLst/>
            </a:prstGeom>
            <a:solidFill>
              <a:srgbClr val="00882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C</a:t>
              </a:r>
              <a:endParaRPr lang="zh-CN" altLang="en-US" sz="1400" b="1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D313366-0798-07EC-BD28-CEA703A978C6}"/>
                </a:ext>
              </a:extLst>
            </p:cNvPr>
            <p:cNvSpPr/>
            <p:nvPr/>
          </p:nvSpPr>
          <p:spPr>
            <a:xfrm>
              <a:off x="4671851" y="3492653"/>
              <a:ext cx="297392" cy="297392"/>
            </a:xfrm>
            <a:prstGeom prst="ellipse">
              <a:avLst/>
            </a:prstGeom>
            <a:solidFill>
              <a:srgbClr val="0365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D</a:t>
              </a:r>
              <a:endParaRPr lang="zh-CN" altLang="en-US" sz="1400" b="1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83878A7-2367-3322-7CD6-59A3596BEE75}"/>
                </a:ext>
              </a:extLst>
            </p:cNvPr>
            <p:cNvSpPr/>
            <p:nvPr/>
          </p:nvSpPr>
          <p:spPr>
            <a:xfrm>
              <a:off x="5342629" y="3305802"/>
              <a:ext cx="297392" cy="297392"/>
            </a:xfrm>
            <a:prstGeom prst="ellipse">
              <a:avLst/>
            </a:prstGeom>
            <a:solidFill>
              <a:srgbClr val="FF319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F</a:t>
              </a:r>
              <a:endParaRPr lang="zh-CN" altLang="en-US" sz="1400" b="1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9D0CD0F-CC46-F703-A783-4C20FEEA2219}"/>
                </a:ext>
              </a:extLst>
            </p:cNvPr>
            <p:cNvSpPr/>
            <p:nvPr/>
          </p:nvSpPr>
          <p:spPr>
            <a:xfrm>
              <a:off x="6220808" y="3305802"/>
              <a:ext cx="297392" cy="2973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G</a:t>
              </a:r>
              <a:endParaRPr lang="zh-CN" altLang="en-US" sz="1400" b="1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8AB94CC-79DE-D5E7-82FA-342F452AA8E1}"/>
                </a:ext>
              </a:extLst>
            </p:cNvPr>
            <p:cNvSpPr/>
            <p:nvPr/>
          </p:nvSpPr>
          <p:spPr>
            <a:xfrm>
              <a:off x="6910971" y="3492653"/>
              <a:ext cx="297392" cy="297392"/>
            </a:xfrm>
            <a:prstGeom prst="ellipse">
              <a:avLst/>
            </a:prstGeom>
            <a:solidFill>
              <a:srgbClr val="4FB1A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I</a:t>
              </a:r>
              <a:endParaRPr lang="zh-CN" altLang="en-US" sz="1400" b="1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1B955B3-1D51-56BC-4DD8-A3BB3EA02263}"/>
                </a:ext>
              </a:extLst>
            </p:cNvPr>
            <p:cNvSpPr/>
            <p:nvPr/>
          </p:nvSpPr>
          <p:spPr>
            <a:xfrm>
              <a:off x="6752932" y="4160912"/>
              <a:ext cx="297392" cy="2973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H</a:t>
              </a:r>
              <a:endParaRPr lang="zh-CN" altLang="en-US" sz="1400" b="1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A56A0AB-2263-CDA7-D663-AA134A2CA2F3}"/>
              </a:ext>
            </a:extLst>
          </p:cNvPr>
          <p:cNvSpPr txBox="1"/>
          <p:nvPr/>
        </p:nvSpPr>
        <p:spPr>
          <a:xfrm>
            <a:off x="10293263" y="3259042"/>
            <a:ext cx="1629581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27617C-55A2-9095-13C3-6636879F5517}"/>
              </a:ext>
            </a:extLst>
          </p:cNvPr>
          <p:cNvGrpSpPr/>
          <p:nvPr/>
        </p:nvGrpSpPr>
        <p:grpSpPr>
          <a:xfrm rot="10800000">
            <a:off x="10762928" y="2959021"/>
            <a:ext cx="748607" cy="367808"/>
            <a:chOff x="3352727" y="4349861"/>
            <a:chExt cx="748607" cy="367808"/>
          </a:xfrm>
        </p:grpSpPr>
        <p:sp>
          <p:nvSpPr>
            <p:cNvPr id="29" name="流程图: 过程 28">
              <a:extLst>
                <a:ext uri="{FF2B5EF4-FFF2-40B4-BE49-F238E27FC236}">
                  <a16:creationId xmlns:a16="http://schemas.microsoft.com/office/drawing/2014/main" id="{3921C832-B48B-7F96-A5E9-7FA139E73077}"/>
                </a:ext>
              </a:extLst>
            </p:cNvPr>
            <p:cNvSpPr/>
            <p:nvPr/>
          </p:nvSpPr>
          <p:spPr>
            <a:xfrm>
              <a:off x="3352727" y="4349861"/>
              <a:ext cx="748607" cy="106985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过程 29">
              <a:extLst>
                <a:ext uri="{FF2B5EF4-FFF2-40B4-BE49-F238E27FC236}">
                  <a16:creationId xmlns:a16="http://schemas.microsoft.com/office/drawing/2014/main" id="{42097D64-588D-E78C-975B-4A82D50DE5AF}"/>
                </a:ext>
              </a:extLst>
            </p:cNvPr>
            <p:cNvSpPr/>
            <p:nvPr/>
          </p:nvSpPr>
          <p:spPr>
            <a:xfrm>
              <a:off x="3455830" y="4490995"/>
              <a:ext cx="538255" cy="106575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过程 30">
              <a:extLst>
                <a:ext uri="{FF2B5EF4-FFF2-40B4-BE49-F238E27FC236}">
                  <a16:creationId xmlns:a16="http://schemas.microsoft.com/office/drawing/2014/main" id="{7405FBA9-CE39-272E-638F-7637FF0863EC}"/>
                </a:ext>
              </a:extLst>
            </p:cNvPr>
            <p:cNvSpPr/>
            <p:nvPr/>
          </p:nvSpPr>
          <p:spPr>
            <a:xfrm>
              <a:off x="3558787" y="4631719"/>
              <a:ext cx="332339" cy="85950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66AB7B0-40F3-4B41-CE3F-DAB4D3744813}"/>
              </a:ext>
            </a:extLst>
          </p:cNvPr>
          <p:cNvGrpSpPr/>
          <p:nvPr/>
        </p:nvGrpSpPr>
        <p:grpSpPr>
          <a:xfrm rot="16200000">
            <a:off x="10349958" y="1517968"/>
            <a:ext cx="1529085" cy="794069"/>
            <a:chOff x="4540615" y="3120441"/>
            <a:chExt cx="2882026" cy="1496664"/>
          </a:xfrm>
        </p:grpSpPr>
        <p:pic>
          <p:nvPicPr>
            <p:cNvPr id="33" name="图片 32" descr="黑色的钟表&#10;&#10;描述已自动生成">
              <a:extLst>
                <a:ext uri="{FF2B5EF4-FFF2-40B4-BE49-F238E27FC236}">
                  <a16:creationId xmlns:a16="http://schemas.microsoft.com/office/drawing/2014/main" id="{3BDD8BDB-A9DE-48EC-C578-6D64FFDAC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6" t="30693" r="5566" b="17584"/>
            <a:stretch/>
          </p:blipFill>
          <p:spPr>
            <a:xfrm>
              <a:off x="4540615" y="3120441"/>
              <a:ext cx="2737681" cy="1496664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503BDFD-3E5C-C1B3-EA09-A88B1D05639A}"/>
                </a:ext>
              </a:extLst>
            </p:cNvPr>
            <p:cNvSpPr/>
            <p:nvPr/>
          </p:nvSpPr>
          <p:spPr>
            <a:xfrm rot="5400000">
              <a:off x="4848969" y="4154332"/>
              <a:ext cx="297392" cy="297392"/>
            </a:xfrm>
            <a:prstGeom prst="ellipse">
              <a:avLst/>
            </a:prstGeom>
            <a:solidFill>
              <a:srgbClr val="51237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E</a:t>
              </a:r>
              <a:endParaRPr lang="zh-CN" altLang="en-US" sz="1200" b="1" dirty="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FDBD7FE-36DA-1B50-7230-4695DD741DF6}"/>
                </a:ext>
              </a:extLst>
            </p:cNvPr>
            <p:cNvSpPr/>
            <p:nvPr/>
          </p:nvSpPr>
          <p:spPr>
            <a:xfrm>
              <a:off x="5472594" y="3710799"/>
              <a:ext cx="678891" cy="200297"/>
            </a:xfrm>
            <a:prstGeom prst="roundRect">
              <a:avLst/>
            </a:prstGeom>
            <a:noFill/>
            <a:ln w="28575">
              <a:solidFill>
                <a:srgbClr val="82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" dirty="0">
                  <a:solidFill>
                    <a:srgbClr val="826300"/>
                  </a:solidFill>
                </a:rPr>
                <a:t>●●●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53E3D46-23C4-55FF-1308-D12F360D5C66}"/>
                </a:ext>
              </a:extLst>
            </p:cNvPr>
            <p:cNvSpPr/>
            <p:nvPr/>
          </p:nvSpPr>
          <p:spPr>
            <a:xfrm>
              <a:off x="6743750" y="3221752"/>
              <a:ext cx="678891" cy="200297"/>
            </a:xfrm>
            <a:prstGeom prst="roundRect">
              <a:avLst/>
            </a:prstGeom>
            <a:noFill/>
            <a:ln w="28575">
              <a:solidFill>
                <a:srgbClr val="3D8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" dirty="0">
                  <a:solidFill>
                    <a:srgbClr val="3D8783"/>
                  </a:solidFill>
                </a:rPr>
                <a:t>●●●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724913B-15A7-22BF-0657-49B39244D97D}"/>
                </a:ext>
              </a:extLst>
            </p:cNvPr>
            <p:cNvSpPr/>
            <p:nvPr/>
          </p:nvSpPr>
          <p:spPr>
            <a:xfrm rot="5400000">
              <a:off x="5107567" y="3733356"/>
              <a:ext cx="297392" cy="297392"/>
            </a:xfrm>
            <a:prstGeom prst="ellipse">
              <a:avLst/>
            </a:prstGeom>
            <a:solidFill>
              <a:srgbClr val="8263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2B53F93-2762-F64F-8A1C-CA69643B162A}"/>
                </a:ext>
              </a:extLst>
            </p:cNvPr>
            <p:cNvSpPr/>
            <p:nvPr/>
          </p:nvSpPr>
          <p:spPr>
            <a:xfrm rot="5400000">
              <a:off x="5790814" y="4123460"/>
              <a:ext cx="297392" cy="297392"/>
            </a:xfrm>
            <a:prstGeom prst="ellipse">
              <a:avLst/>
            </a:prstGeom>
            <a:solidFill>
              <a:srgbClr val="82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362CB70-46A7-C924-061F-759D7C438631}"/>
                </a:ext>
              </a:extLst>
            </p:cNvPr>
            <p:cNvSpPr/>
            <p:nvPr/>
          </p:nvSpPr>
          <p:spPr>
            <a:xfrm rot="5400000">
              <a:off x="6466590" y="3733356"/>
              <a:ext cx="297392" cy="297392"/>
            </a:xfrm>
            <a:prstGeom prst="ellipse">
              <a:avLst/>
            </a:prstGeom>
            <a:solidFill>
              <a:srgbClr val="00481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C</a:t>
              </a:r>
              <a:endParaRPr lang="zh-CN" altLang="en-US" sz="1200" b="1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B22B556-D1DC-5A22-83CE-C9EF78E11DAE}"/>
                </a:ext>
              </a:extLst>
            </p:cNvPr>
            <p:cNvSpPr/>
            <p:nvPr/>
          </p:nvSpPr>
          <p:spPr>
            <a:xfrm rot="5400000">
              <a:off x="4671851" y="3492653"/>
              <a:ext cx="297392" cy="297392"/>
            </a:xfrm>
            <a:prstGeom prst="ellipse">
              <a:avLst/>
            </a:prstGeom>
            <a:solidFill>
              <a:srgbClr val="02468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D</a:t>
              </a:r>
              <a:endParaRPr lang="zh-CN" altLang="en-US" sz="1200" b="1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75ECD3F-A948-AC1F-C20B-7B3028252B69}"/>
                </a:ext>
              </a:extLst>
            </p:cNvPr>
            <p:cNvSpPr/>
            <p:nvPr/>
          </p:nvSpPr>
          <p:spPr>
            <a:xfrm rot="5400000">
              <a:off x="5342629" y="3305802"/>
              <a:ext cx="297392" cy="297392"/>
            </a:xfrm>
            <a:prstGeom prst="ellipse">
              <a:avLst/>
            </a:prstGeom>
            <a:solidFill>
              <a:srgbClr val="C0005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F</a:t>
              </a:r>
              <a:endParaRPr lang="zh-CN" altLang="en-US" sz="1200" b="1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EF086CA-8B96-ACFF-50D8-3BA0A5F236BE}"/>
                </a:ext>
              </a:extLst>
            </p:cNvPr>
            <p:cNvSpPr/>
            <p:nvPr/>
          </p:nvSpPr>
          <p:spPr>
            <a:xfrm rot="5400000">
              <a:off x="6220808" y="3305802"/>
              <a:ext cx="297392" cy="297392"/>
            </a:xfrm>
            <a:prstGeom prst="ellipse">
              <a:avLst/>
            </a:prstGeom>
            <a:solidFill>
              <a:srgbClr val="A64C0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G</a:t>
              </a:r>
              <a:endParaRPr lang="zh-CN" altLang="en-US" sz="1200" b="1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1FF9C1F-172D-58B8-B555-96974524B7DF}"/>
                </a:ext>
              </a:extLst>
            </p:cNvPr>
            <p:cNvSpPr/>
            <p:nvPr/>
          </p:nvSpPr>
          <p:spPr>
            <a:xfrm rot="5400000">
              <a:off x="6910971" y="3492653"/>
              <a:ext cx="297392" cy="297392"/>
            </a:xfrm>
            <a:prstGeom prst="ellipse">
              <a:avLst/>
            </a:prstGeom>
            <a:solidFill>
              <a:srgbClr val="3D878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I</a:t>
              </a:r>
              <a:endParaRPr lang="zh-CN" altLang="en-US" sz="1200" b="1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DF74E3A-E431-572E-D509-F06FDEC8CF12}"/>
                </a:ext>
              </a:extLst>
            </p:cNvPr>
            <p:cNvSpPr/>
            <p:nvPr/>
          </p:nvSpPr>
          <p:spPr>
            <a:xfrm rot="5400000">
              <a:off x="6752932" y="4160912"/>
              <a:ext cx="297392" cy="297392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H</a:t>
              </a:r>
              <a:endParaRPr lang="zh-CN" altLang="en-US" sz="1200" b="1" dirty="0"/>
            </a:p>
          </p:txBody>
        </p:sp>
      </p:grpSp>
      <p:sp>
        <p:nvSpPr>
          <p:cNvPr id="45" name="箭头: 下 44">
            <a:extLst>
              <a:ext uri="{FF2B5EF4-FFF2-40B4-BE49-F238E27FC236}">
                <a16:creationId xmlns:a16="http://schemas.microsoft.com/office/drawing/2014/main" id="{35948C42-DE97-D7AC-68FE-3DA389475C9B}"/>
              </a:ext>
            </a:extLst>
          </p:cNvPr>
          <p:cNvSpPr/>
          <p:nvPr/>
        </p:nvSpPr>
        <p:spPr>
          <a:xfrm rot="10800000">
            <a:off x="11061470" y="2586138"/>
            <a:ext cx="154242" cy="231991"/>
          </a:xfrm>
          <a:prstGeom prst="downArrow">
            <a:avLst>
              <a:gd name="adj1" fmla="val 33061"/>
              <a:gd name="adj2" fmla="val 58493"/>
            </a:avLst>
          </a:prstGeom>
          <a:solidFill>
            <a:srgbClr val="AABEE4"/>
          </a:solidFill>
          <a:ln w="28575">
            <a:solidFill>
              <a:srgbClr val="AA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圆角右 45">
            <a:extLst>
              <a:ext uri="{FF2B5EF4-FFF2-40B4-BE49-F238E27FC236}">
                <a16:creationId xmlns:a16="http://schemas.microsoft.com/office/drawing/2014/main" id="{335FA6E9-5189-B117-5D63-0E7487160DDE}"/>
              </a:ext>
            </a:extLst>
          </p:cNvPr>
          <p:cNvSpPr/>
          <p:nvPr/>
        </p:nvSpPr>
        <p:spPr>
          <a:xfrm rot="16200000" flipV="1">
            <a:off x="10598454" y="3406376"/>
            <a:ext cx="354793" cy="925956"/>
          </a:xfrm>
          <a:prstGeom prst="bentArrow">
            <a:avLst>
              <a:gd name="adj1" fmla="val 20541"/>
              <a:gd name="adj2" fmla="val 25929"/>
              <a:gd name="adj3" fmla="val 20303"/>
              <a:gd name="adj4" fmla="val 33415"/>
            </a:avLst>
          </a:prstGeom>
          <a:solidFill>
            <a:srgbClr val="AA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4E06266D-14CB-9D21-0FAC-C5D9ED046103}"/>
              </a:ext>
            </a:extLst>
          </p:cNvPr>
          <p:cNvSpPr/>
          <p:nvPr/>
        </p:nvSpPr>
        <p:spPr>
          <a:xfrm rot="5400000">
            <a:off x="9769412" y="1541568"/>
            <a:ext cx="249197" cy="972990"/>
          </a:xfrm>
          <a:prstGeom prst="downArrow">
            <a:avLst>
              <a:gd name="adj1" fmla="val 47088"/>
              <a:gd name="adj2" fmla="val 52401"/>
            </a:avLst>
          </a:prstGeom>
          <a:solidFill>
            <a:srgbClr val="AABEE4"/>
          </a:solidFill>
          <a:ln w="28575">
            <a:solidFill>
              <a:srgbClr val="AA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AA0BC8C-B464-E0DD-B537-783CA027E02E}"/>
              </a:ext>
            </a:extLst>
          </p:cNvPr>
          <p:cNvSpPr txBox="1"/>
          <p:nvPr/>
        </p:nvSpPr>
        <p:spPr>
          <a:xfrm>
            <a:off x="9115949" y="1522476"/>
            <a:ext cx="1552560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Readout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66A0F4E-09AF-BFB8-E3A4-B959DCB7178A}"/>
              </a:ext>
            </a:extLst>
          </p:cNvPr>
          <p:cNvGrpSpPr/>
          <p:nvPr/>
        </p:nvGrpSpPr>
        <p:grpSpPr>
          <a:xfrm rot="5400000">
            <a:off x="8518614" y="1893596"/>
            <a:ext cx="1021144" cy="112798"/>
            <a:chOff x="3226672" y="5243419"/>
            <a:chExt cx="1021144" cy="112798"/>
          </a:xfrm>
        </p:grpSpPr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807AD6DA-104D-C9AF-EA9F-0C1B517F1E33}"/>
                </a:ext>
              </a:extLst>
            </p:cNvPr>
            <p:cNvSpPr/>
            <p:nvPr/>
          </p:nvSpPr>
          <p:spPr>
            <a:xfrm>
              <a:off x="3226672" y="5243420"/>
              <a:ext cx="162763" cy="112695"/>
            </a:xfrm>
            <a:prstGeom prst="flowChartProcess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3C1E05F1-63FD-1C2B-4BF0-F3481B464285}"/>
                </a:ext>
              </a:extLst>
            </p:cNvPr>
            <p:cNvSpPr/>
            <p:nvPr/>
          </p:nvSpPr>
          <p:spPr>
            <a:xfrm>
              <a:off x="3401117" y="5243424"/>
              <a:ext cx="162763" cy="112695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5C5A9B61-6211-0170-69BE-87FE7F4980EE}"/>
                </a:ext>
              </a:extLst>
            </p:cNvPr>
            <p:cNvSpPr/>
            <p:nvPr/>
          </p:nvSpPr>
          <p:spPr>
            <a:xfrm>
              <a:off x="3572101" y="5243419"/>
              <a:ext cx="162763" cy="112695"/>
            </a:xfrm>
            <a:prstGeom prst="flowChartProces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0FD7882C-F14B-DE08-09E8-B6A016F0FFFC}"/>
                </a:ext>
              </a:extLst>
            </p:cNvPr>
            <p:cNvSpPr/>
            <p:nvPr/>
          </p:nvSpPr>
          <p:spPr>
            <a:xfrm>
              <a:off x="3743085" y="5243419"/>
              <a:ext cx="162763" cy="112695"/>
            </a:xfrm>
            <a:prstGeom prst="flowChartProcess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过程 52">
              <a:extLst>
                <a:ext uri="{FF2B5EF4-FFF2-40B4-BE49-F238E27FC236}">
                  <a16:creationId xmlns:a16="http://schemas.microsoft.com/office/drawing/2014/main" id="{0EB43C02-348D-5C7F-F102-F39FFF1F9373}"/>
                </a:ext>
              </a:extLst>
            </p:cNvPr>
            <p:cNvSpPr/>
            <p:nvPr/>
          </p:nvSpPr>
          <p:spPr>
            <a:xfrm>
              <a:off x="3914069" y="5243522"/>
              <a:ext cx="162763" cy="112695"/>
            </a:xfrm>
            <a:prstGeom prst="flowChartProcess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007CAA70-6413-B4BB-173B-3E3C1F9F4848}"/>
                </a:ext>
              </a:extLst>
            </p:cNvPr>
            <p:cNvSpPr/>
            <p:nvPr/>
          </p:nvSpPr>
          <p:spPr>
            <a:xfrm>
              <a:off x="4085053" y="5243419"/>
              <a:ext cx="162763" cy="112695"/>
            </a:xfrm>
            <a:prstGeom prst="flowChartProcess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A8D6E162-3D19-BBD7-B2E2-05ED67E388FA}"/>
              </a:ext>
            </a:extLst>
          </p:cNvPr>
          <p:cNvSpPr txBox="1"/>
          <p:nvPr/>
        </p:nvSpPr>
        <p:spPr>
          <a:xfrm>
            <a:off x="8448685" y="1450581"/>
            <a:ext cx="4112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分子属性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BD084FE-91B5-ED85-AD63-808D90CE5852}"/>
              </a:ext>
            </a:extLst>
          </p:cNvPr>
          <p:cNvSpPr/>
          <p:nvPr/>
        </p:nvSpPr>
        <p:spPr>
          <a:xfrm rot="5400000">
            <a:off x="8460872" y="1848455"/>
            <a:ext cx="1148542" cy="2249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solidFill>
                <a:srgbClr val="4FB1AC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511CE5-164F-73F4-A0A4-5BA59613F8C3}"/>
              </a:ext>
            </a:extLst>
          </p:cNvPr>
          <p:cNvGrpSpPr/>
          <p:nvPr/>
        </p:nvGrpSpPr>
        <p:grpSpPr>
          <a:xfrm>
            <a:off x="439139" y="4593705"/>
            <a:ext cx="3379280" cy="1669108"/>
            <a:chOff x="7791428" y="968322"/>
            <a:chExt cx="3889848" cy="1401147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0F189CF-9A5A-D378-9412-F7B3FFD14751}"/>
                </a:ext>
              </a:extLst>
            </p:cNvPr>
            <p:cNvSpPr txBox="1"/>
            <p:nvPr/>
          </p:nvSpPr>
          <p:spPr>
            <a:xfrm>
              <a:off x="7793430" y="968322"/>
              <a:ext cx="3887846" cy="461665"/>
            </a:xfrm>
            <a:prstGeom prst="rect">
              <a:avLst/>
            </a:prstGeom>
            <a:solidFill>
              <a:srgbClr val="FF9700"/>
            </a:solidFill>
            <a:ln w="28575">
              <a:solidFill>
                <a:srgbClr val="FF970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数据预处理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2F99DCC-F140-E7CF-A2F1-1DB0EC4E799D}"/>
                </a:ext>
              </a:extLst>
            </p:cNvPr>
            <p:cNvSpPr/>
            <p:nvPr/>
          </p:nvSpPr>
          <p:spPr>
            <a:xfrm>
              <a:off x="7793430" y="1395124"/>
              <a:ext cx="3887846" cy="974345"/>
            </a:xfrm>
            <a:prstGeom prst="rect">
              <a:avLst/>
            </a:prstGeom>
            <a:noFill/>
            <a:ln w="28575" cap="flat" cmpd="sng" algn="ctr">
              <a:solidFill>
                <a:srgbClr val="FF97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A00E171-452B-A7EC-7091-A659575C0994}"/>
                </a:ext>
              </a:extLst>
            </p:cNvPr>
            <p:cNvSpPr txBox="1"/>
            <p:nvPr/>
          </p:nvSpPr>
          <p:spPr>
            <a:xfrm>
              <a:off x="7791428" y="1451231"/>
              <a:ext cx="3889848" cy="8526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使用化学表达式语言通过一串字母和符号来描述化学分子的结构</a:t>
              </a:r>
              <a:endParaRPr kumimoji="0" lang="zh-CN" altLang="en-US" sz="2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7EDD0EC5-3501-C500-B283-DB497D9837A0}"/>
              </a:ext>
            </a:extLst>
          </p:cNvPr>
          <p:cNvGrpSpPr/>
          <p:nvPr/>
        </p:nvGrpSpPr>
        <p:grpSpPr>
          <a:xfrm>
            <a:off x="3997825" y="4593703"/>
            <a:ext cx="4186682" cy="1633197"/>
            <a:chOff x="7793988" y="3737900"/>
            <a:chExt cx="3949442" cy="1401148"/>
          </a:xfrm>
        </p:grpSpPr>
        <p:sp>
          <p:nvSpPr>
            <p:cNvPr id="1030" name="文本框 1029">
              <a:extLst>
                <a:ext uri="{FF2B5EF4-FFF2-40B4-BE49-F238E27FC236}">
                  <a16:creationId xmlns:a16="http://schemas.microsoft.com/office/drawing/2014/main" id="{099CA55A-9E01-7364-C7EB-0408A8230132}"/>
                </a:ext>
              </a:extLst>
            </p:cNvPr>
            <p:cNvSpPr txBox="1"/>
            <p:nvPr/>
          </p:nvSpPr>
          <p:spPr>
            <a:xfrm>
              <a:off x="7793988" y="3737900"/>
              <a:ext cx="3887846" cy="461665"/>
            </a:xfrm>
            <a:prstGeom prst="rect">
              <a:avLst/>
            </a:prstGeom>
            <a:solidFill>
              <a:srgbClr val="EB7055"/>
            </a:solidFill>
            <a:ln w="28575">
              <a:solidFill>
                <a:srgbClr val="EB7055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构建分子图模型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031" name="矩形 1030">
              <a:extLst>
                <a:ext uri="{FF2B5EF4-FFF2-40B4-BE49-F238E27FC236}">
                  <a16:creationId xmlns:a16="http://schemas.microsoft.com/office/drawing/2014/main" id="{2E968D36-035F-A86C-9519-2C1E36F563A3}"/>
                </a:ext>
              </a:extLst>
            </p:cNvPr>
            <p:cNvSpPr/>
            <p:nvPr/>
          </p:nvSpPr>
          <p:spPr>
            <a:xfrm>
              <a:off x="7793988" y="4164705"/>
              <a:ext cx="3887846" cy="974343"/>
            </a:xfrm>
            <a:prstGeom prst="rect">
              <a:avLst/>
            </a:prstGeom>
            <a:noFill/>
            <a:ln w="28575" cap="flat" cmpd="sng" algn="ctr">
              <a:solidFill>
                <a:srgbClr val="EB7055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2" name="文本框 1031">
              <a:extLst>
                <a:ext uri="{FF2B5EF4-FFF2-40B4-BE49-F238E27FC236}">
                  <a16:creationId xmlns:a16="http://schemas.microsoft.com/office/drawing/2014/main" id="{8B5AC77B-3EA3-F0AE-C921-4B354026D4A8}"/>
                </a:ext>
              </a:extLst>
            </p:cNvPr>
            <p:cNvSpPr txBox="1"/>
            <p:nvPr/>
          </p:nvSpPr>
          <p:spPr>
            <a:xfrm>
              <a:off x="7853582" y="4224929"/>
              <a:ext cx="3889848" cy="8713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根据分子的结构信息，构建一个图模型，用于表示分子的邻接结构，并用向量表征分子的原子和化学键</a:t>
              </a:r>
            </a:p>
          </p:txBody>
        </p:sp>
      </p:grpSp>
      <p:sp>
        <p:nvSpPr>
          <p:cNvPr id="1033" name="矩形: 圆角 1032">
            <a:extLst>
              <a:ext uri="{FF2B5EF4-FFF2-40B4-BE49-F238E27FC236}">
                <a16:creationId xmlns:a16="http://schemas.microsoft.com/office/drawing/2014/main" id="{5CAFD877-8E82-477B-39F0-904ED63E9EE2}"/>
              </a:ext>
            </a:extLst>
          </p:cNvPr>
          <p:cNvSpPr/>
          <p:nvPr/>
        </p:nvSpPr>
        <p:spPr>
          <a:xfrm>
            <a:off x="10561971" y="2894304"/>
            <a:ext cx="1126066" cy="782929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559F5A18-8083-5E51-EFCF-B4450818BF18}"/>
              </a:ext>
            </a:extLst>
          </p:cNvPr>
          <p:cNvGrpSpPr/>
          <p:nvPr/>
        </p:nvGrpSpPr>
        <p:grpSpPr>
          <a:xfrm>
            <a:off x="8232085" y="4587547"/>
            <a:ext cx="3585444" cy="1639355"/>
            <a:chOff x="7776565" y="5003031"/>
            <a:chExt cx="3980140" cy="1234804"/>
          </a:xfrm>
        </p:grpSpPr>
        <p:sp>
          <p:nvSpPr>
            <p:cNvPr id="1035" name="文本框 1034">
              <a:extLst>
                <a:ext uri="{FF2B5EF4-FFF2-40B4-BE49-F238E27FC236}">
                  <a16:creationId xmlns:a16="http://schemas.microsoft.com/office/drawing/2014/main" id="{0617731A-6074-9C7F-B688-C2DB4EDD6557}"/>
                </a:ext>
              </a:extLst>
            </p:cNvPr>
            <p:cNvSpPr txBox="1"/>
            <p:nvPr/>
          </p:nvSpPr>
          <p:spPr>
            <a:xfrm>
              <a:off x="7793986" y="5003031"/>
              <a:ext cx="3887289" cy="406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训练模型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036" name="矩形 1035">
              <a:extLst>
                <a:ext uri="{FF2B5EF4-FFF2-40B4-BE49-F238E27FC236}">
                  <a16:creationId xmlns:a16="http://schemas.microsoft.com/office/drawing/2014/main" id="{B4F4DE2F-7A84-F3FD-AEA5-8DE6D2D8EA08}"/>
                </a:ext>
              </a:extLst>
            </p:cNvPr>
            <p:cNvSpPr/>
            <p:nvPr/>
          </p:nvSpPr>
          <p:spPr>
            <a:xfrm>
              <a:off x="7793987" y="5392145"/>
              <a:ext cx="3887289" cy="845690"/>
            </a:xfrm>
            <a:prstGeom prst="rect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7" name="文本框 1036">
              <a:extLst>
                <a:ext uri="{FF2B5EF4-FFF2-40B4-BE49-F238E27FC236}">
                  <a16:creationId xmlns:a16="http://schemas.microsoft.com/office/drawing/2014/main" id="{27CB1F9F-246E-5A4E-2337-93DE3FE214EC}"/>
                </a:ext>
              </a:extLst>
            </p:cNvPr>
            <p:cNvSpPr txBox="1"/>
            <p:nvPr/>
          </p:nvSpPr>
          <p:spPr>
            <a:xfrm>
              <a:off x="7793429" y="5573184"/>
              <a:ext cx="3963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4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DAC2A45C-3F3B-0E70-9554-198B27CD20CA}"/>
                </a:ext>
              </a:extLst>
            </p:cNvPr>
            <p:cNvSpPr txBox="1"/>
            <p:nvPr/>
          </p:nvSpPr>
          <p:spPr>
            <a:xfrm>
              <a:off x="7776565" y="5439159"/>
              <a:ext cx="3889849" cy="7650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根据构建的分子图模型，使用图神经网络进行训练，学习分子的图属性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2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 animBg="1"/>
      <p:bldP spid="1027" grpId="0"/>
      <p:bldP spid="1028" grpId="0" animBg="1"/>
      <p:bldP spid="1076" grpId="0"/>
      <p:bldP spid="1079" grpId="0" animBg="1"/>
      <p:bldP spid="1090" grpId="0" animBg="1"/>
      <p:bldP spid="1091" grpId="0" animBg="1"/>
      <p:bldP spid="1099" grpId="0" animBg="1"/>
      <p:bldP spid="1100" grpId="0" animBg="1"/>
      <p:bldP spid="1101" grpId="0" animBg="1"/>
      <p:bldP spid="1102" grpId="0" animBg="1"/>
      <p:bldP spid="1103" grpId="0"/>
      <p:bldP spid="1104" grpId="0"/>
      <p:bldP spid="27" grpId="0"/>
      <p:bldP spid="45" grpId="0" animBg="1"/>
      <p:bldP spid="46" grpId="0" animBg="1"/>
      <p:bldP spid="47" grpId="0" animBg="1"/>
      <p:bldP spid="48" grpId="0"/>
      <p:bldP spid="56" grpId="0"/>
      <p:bldP spid="57" grpId="0" animBg="1"/>
      <p:bldP spid="10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图神经网络应用于图属性预测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面临的问题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FB599E5-04BE-58CB-8BA6-8A329AB6BE1E}"/>
              </a:ext>
            </a:extLst>
          </p:cNvPr>
          <p:cNvGrpSpPr/>
          <p:nvPr/>
        </p:nvGrpSpPr>
        <p:grpSpPr>
          <a:xfrm>
            <a:off x="645632" y="946617"/>
            <a:ext cx="4658423" cy="556994"/>
            <a:chOff x="759406" y="1068946"/>
            <a:chExt cx="4047717" cy="70503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25EC098-2428-C985-4643-8F908CF0220A}"/>
                </a:ext>
              </a:extLst>
            </p:cNvPr>
            <p:cNvGrpSpPr/>
            <p:nvPr/>
          </p:nvGrpSpPr>
          <p:grpSpPr>
            <a:xfrm>
              <a:off x="768351" y="1159941"/>
              <a:ext cx="4038772" cy="520309"/>
              <a:chOff x="768351" y="1349588"/>
              <a:chExt cx="4038772" cy="520309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A8C7F8-4210-8152-7EA3-2C1C74F4602B}"/>
                  </a:ext>
                </a:extLst>
              </p:cNvPr>
              <p:cNvSpPr txBox="1"/>
              <p:nvPr/>
            </p:nvSpPr>
            <p:spPr>
              <a:xfrm>
                <a:off x="768351" y="1363447"/>
                <a:ext cx="1791936" cy="50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图数据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标签缺失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9D6CE04-57F8-3AF1-5A4B-2C2C4D15BD82}"/>
                  </a:ext>
                </a:extLst>
              </p:cNvPr>
              <p:cNvSpPr txBox="1"/>
              <p:nvPr/>
            </p:nvSpPr>
            <p:spPr>
              <a:xfrm>
                <a:off x="3073950" y="1349588"/>
                <a:ext cx="1733173" cy="50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图学习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质量不佳</a:t>
                </a:r>
                <a:endPara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A31610F4-523D-AD44-9E61-0FB68F623655}"/>
                  </a:ext>
                </a:extLst>
              </p:cNvPr>
              <p:cNvSpPr/>
              <p:nvPr/>
            </p:nvSpPr>
            <p:spPr>
              <a:xfrm>
                <a:off x="2516705" y="1362566"/>
                <a:ext cx="527940" cy="47652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652FED-0928-C3A7-86B7-CC51BDCACF31}"/>
                </a:ext>
              </a:extLst>
            </p:cNvPr>
            <p:cNvSpPr/>
            <p:nvPr/>
          </p:nvSpPr>
          <p:spPr>
            <a:xfrm>
              <a:off x="759406" y="1068946"/>
              <a:ext cx="4046101" cy="705030"/>
            </a:xfrm>
            <a:prstGeom prst="rect">
              <a:avLst/>
            </a:prstGeom>
            <a:noFill/>
            <a:ln w="381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E9F67DD-EDA8-C28E-0731-63E5451656F0}"/>
              </a:ext>
            </a:extLst>
          </p:cNvPr>
          <p:cNvSpPr/>
          <p:nvPr/>
        </p:nvSpPr>
        <p:spPr>
          <a:xfrm>
            <a:off x="645632" y="1652648"/>
            <a:ext cx="11119972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5000"/>
              </a:lnSpc>
              <a:spcBef>
                <a:spcPts val="600"/>
              </a:spcBef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标签通常是对整个图的一个分类标识，标签信息对于确定整张图的类别非常重要。然而，由于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成本、隐私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等原因，通常会出现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标签缺失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的情况，这种标签稀缺会对</a:t>
            </a:r>
            <a:r>
              <a:rPr lang="en-US" altLang="zh-CN" dirty="0"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模型的性能产生负面影响，导致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难以学习全局信息、过度拟合或欠拟合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C4022C76-7436-6234-0039-AA039182BDDC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779293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[1] </a:t>
            </a:r>
            <a:r>
              <a:rPr lang="es-ES" altLang="zh-CN" dirty="0"/>
              <a:t>Ju W, Yang J, Qu M, et al. </a:t>
            </a:r>
            <a:r>
              <a:rPr lang="en-US" altLang="zh-CN" b="1" i="1" dirty="0">
                <a:solidFill>
                  <a:srgbClr val="02409A"/>
                </a:solidFill>
              </a:rPr>
              <a:t>KGNN: Harnessing Kernel-based Networks for Semi-supervised Graph Classification</a:t>
            </a:r>
            <a:r>
              <a:rPr lang="en-US" altLang="zh-CN" dirty="0"/>
              <a:t>[C]. WSDM, 2022.</a:t>
            </a:r>
          </a:p>
          <a:p>
            <a:pPr algn="l"/>
            <a:r>
              <a:rPr lang="en-US" altLang="zh-CN" dirty="0"/>
              <a:t>[2] </a:t>
            </a:r>
            <a:r>
              <a:rPr lang="en-US" altLang="zh-CN" dirty="0" err="1"/>
              <a:t>Cozman</a:t>
            </a:r>
            <a:r>
              <a:rPr lang="en-US" altLang="zh-CN" dirty="0"/>
              <a:t> F G, et al. </a:t>
            </a:r>
            <a:r>
              <a:rPr lang="en-US" altLang="zh-CN" b="1" i="1" dirty="0">
                <a:solidFill>
                  <a:srgbClr val="02409A"/>
                </a:solidFill>
              </a:rPr>
              <a:t>Unlabeled Data Can Degrade Classification Performance of Generative Classifiers</a:t>
            </a:r>
            <a:r>
              <a:rPr lang="en-US" altLang="zh-CN" dirty="0"/>
              <a:t>[C]. AAAI, 2002.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0BD8DFE-2B2B-DD6F-8519-BAE9C0F565B5}"/>
              </a:ext>
            </a:extLst>
          </p:cNvPr>
          <p:cNvGrpSpPr/>
          <p:nvPr/>
        </p:nvGrpSpPr>
        <p:grpSpPr>
          <a:xfrm>
            <a:off x="719748" y="3083668"/>
            <a:ext cx="5461290" cy="2795052"/>
            <a:chOff x="649050" y="3789859"/>
            <a:chExt cx="4801588" cy="2457421"/>
          </a:xfrm>
        </p:grpSpPr>
        <p:grpSp>
          <p:nvGrpSpPr>
            <p:cNvPr id="2453" name="组合 2452">
              <a:extLst>
                <a:ext uri="{FF2B5EF4-FFF2-40B4-BE49-F238E27FC236}">
                  <a16:creationId xmlns:a16="http://schemas.microsoft.com/office/drawing/2014/main" id="{672C5FFB-A765-4BFF-97DC-F76584754FE8}"/>
                </a:ext>
              </a:extLst>
            </p:cNvPr>
            <p:cNvGrpSpPr/>
            <p:nvPr/>
          </p:nvGrpSpPr>
          <p:grpSpPr>
            <a:xfrm>
              <a:off x="649050" y="3789859"/>
              <a:ext cx="4801588" cy="2457421"/>
              <a:chOff x="715124" y="1872086"/>
              <a:chExt cx="4801588" cy="2457421"/>
            </a:xfrm>
          </p:grpSpPr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3657F39A-D9C8-3AE6-0F4D-55099CC56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24896" y="2302984"/>
                <a:ext cx="1056082" cy="882167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BA9C369-2D3B-86C8-CEA7-576734239A92}"/>
                  </a:ext>
                </a:extLst>
              </p:cNvPr>
              <p:cNvSpPr txBox="1"/>
              <p:nvPr/>
            </p:nvSpPr>
            <p:spPr>
              <a:xfrm>
                <a:off x="2190488" y="1955881"/>
                <a:ext cx="2075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数据收集与标注</a:t>
                </a:r>
                <a:endParaRPr lang="zh-CN" altLang="en-US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E8E4E444-B3F9-53A7-EA45-F1684F7761FE}"/>
                  </a:ext>
                </a:extLst>
              </p:cNvPr>
              <p:cNvSpPr/>
              <p:nvPr/>
            </p:nvSpPr>
            <p:spPr>
              <a:xfrm>
                <a:off x="715124" y="1872086"/>
                <a:ext cx="4801588" cy="2457421"/>
              </a:xfrm>
              <a:prstGeom prst="roundRect">
                <a:avLst>
                  <a:gd name="adj" fmla="val 8696"/>
                </a:avLst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993ADC9-A937-61CA-59C8-CD69D9D3935D}"/>
                  </a:ext>
                </a:extLst>
              </p:cNvPr>
              <p:cNvGrpSpPr/>
              <p:nvPr/>
            </p:nvGrpSpPr>
            <p:grpSpPr>
              <a:xfrm>
                <a:off x="4748446" y="3382586"/>
                <a:ext cx="338901" cy="334386"/>
                <a:chOff x="1246509" y="4149154"/>
                <a:chExt cx="396821" cy="391534"/>
              </a:xfrm>
            </p:grpSpPr>
            <p:sp>
              <p:nvSpPr>
                <p:cNvPr id="666" name="流程图: 接点 665">
                  <a:extLst>
                    <a:ext uri="{FF2B5EF4-FFF2-40B4-BE49-F238E27FC236}">
                      <a16:creationId xmlns:a16="http://schemas.microsoft.com/office/drawing/2014/main" id="{0E121A00-756F-56A3-618B-63CDA0CDC0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509" y="4149154"/>
                  <a:ext cx="396821" cy="391534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3F9D4385-8809-30B5-97BA-10BF8709347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276660" y="4181871"/>
                  <a:ext cx="336520" cy="326102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668" name="直接连接符 667">
                    <a:extLst>
                      <a:ext uri="{FF2B5EF4-FFF2-40B4-BE49-F238E27FC236}">
                        <a16:creationId xmlns:a16="http://schemas.microsoft.com/office/drawing/2014/main" id="{5A286AEA-C402-849D-8C39-C84CDBB246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>
                    <a:extLst>
                      <a:ext uri="{FF2B5EF4-FFF2-40B4-BE49-F238E27FC236}">
                        <a16:creationId xmlns:a16="http://schemas.microsoft.com/office/drawing/2014/main" id="{161C221F-F6CE-3145-61F9-D19FBC34CB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70" name="组合 669">
                    <a:extLst>
                      <a:ext uri="{FF2B5EF4-FFF2-40B4-BE49-F238E27FC236}">
                        <a16:creationId xmlns:a16="http://schemas.microsoft.com/office/drawing/2014/main" id="{546E235B-0520-F3D3-A482-F216D05D0E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88" name="椭圆 687">
                      <a:extLst>
                        <a:ext uri="{FF2B5EF4-FFF2-40B4-BE49-F238E27FC236}">
                          <a16:creationId xmlns:a16="http://schemas.microsoft.com/office/drawing/2014/main" id="{82B4BC35-C3DE-5176-0E5C-6DFC796621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9" name="椭圆 688">
                      <a:extLst>
                        <a:ext uri="{FF2B5EF4-FFF2-40B4-BE49-F238E27FC236}">
                          <a16:creationId xmlns:a16="http://schemas.microsoft.com/office/drawing/2014/main" id="{01D992F9-2905-2B4E-ED57-7577FB0C1B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671" name="组合 670">
                    <a:extLst>
                      <a:ext uri="{FF2B5EF4-FFF2-40B4-BE49-F238E27FC236}">
                        <a16:creationId xmlns:a16="http://schemas.microsoft.com/office/drawing/2014/main" id="{50F712EC-6956-9588-FD31-07B4D01017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86" name="椭圆 685">
                      <a:extLst>
                        <a:ext uri="{FF2B5EF4-FFF2-40B4-BE49-F238E27FC236}">
                          <a16:creationId xmlns:a16="http://schemas.microsoft.com/office/drawing/2014/main" id="{7EFB2F82-6AC5-DBC5-94B7-7DB0708325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7" name="椭圆 686">
                      <a:extLst>
                        <a:ext uri="{FF2B5EF4-FFF2-40B4-BE49-F238E27FC236}">
                          <a16:creationId xmlns:a16="http://schemas.microsoft.com/office/drawing/2014/main" id="{1E48468A-E6EF-1384-921D-D1B02A2E70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672" name="组合 671">
                    <a:extLst>
                      <a:ext uri="{FF2B5EF4-FFF2-40B4-BE49-F238E27FC236}">
                        <a16:creationId xmlns:a16="http://schemas.microsoft.com/office/drawing/2014/main" id="{24FD2BFF-ECB8-A2FA-55B3-1A061143BF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84" name="椭圆 683">
                      <a:extLst>
                        <a:ext uri="{FF2B5EF4-FFF2-40B4-BE49-F238E27FC236}">
                          <a16:creationId xmlns:a16="http://schemas.microsoft.com/office/drawing/2014/main" id="{D4C07777-C359-FF1A-C881-193DDED904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5" name="椭圆 684">
                      <a:extLst>
                        <a:ext uri="{FF2B5EF4-FFF2-40B4-BE49-F238E27FC236}">
                          <a16:creationId xmlns:a16="http://schemas.microsoft.com/office/drawing/2014/main" id="{71B90314-81A7-F47A-BED2-7675FECE3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673" name="组合 672">
                    <a:extLst>
                      <a:ext uri="{FF2B5EF4-FFF2-40B4-BE49-F238E27FC236}">
                        <a16:creationId xmlns:a16="http://schemas.microsoft.com/office/drawing/2014/main" id="{23318304-46F2-A58C-B0D8-980D1C63F2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682" name="椭圆 681">
                      <a:extLst>
                        <a:ext uri="{FF2B5EF4-FFF2-40B4-BE49-F238E27FC236}">
                          <a16:creationId xmlns:a16="http://schemas.microsoft.com/office/drawing/2014/main" id="{C3A06BA7-5E9E-A121-4F6E-89EA6ADD52A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83" name="椭圆 682">
                      <a:extLst>
                        <a:ext uri="{FF2B5EF4-FFF2-40B4-BE49-F238E27FC236}">
                          <a16:creationId xmlns:a16="http://schemas.microsoft.com/office/drawing/2014/main" id="{876535B1-EDFE-8D4B-686C-53C5483F9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8727A1FF-8523-18A1-517E-E2696266E7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75" name="直接连接符 674">
                    <a:extLst>
                      <a:ext uri="{FF2B5EF4-FFF2-40B4-BE49-F238E27FC236}">
                        <a16:creationId xmlns:a16="http://schemas.microsoft.com/office/drawing/2014/main" id="{98770A4F-8F0D-E034-A5C6-1877CEC945B2}"/>
                      </a:ext>
                    </a:extLst>
                  </p:cNvPr>
                  <p:cNvCxnSpPr>
                    <a:cxnSpLocks/>
                    <a:stCxn id="688" idx="4"/>
                    <a:endCxn id="674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直接连接符 675">
                    <a:extLst>
                      <a:ext uri="{FF2B5EF4-FFF2-40B4-BE49-F238E27FC236}">
                        <a16:creationId xmlns:a16="http://schemas.microsoft.com/office/drawing/2014/main" id="{0EF1A26E-CB19-47C3-421E-7BB2371C18E9}"/>
                      </a:ext>
                    </a:extLst>
                  </p:cNvPr>
                  <p:cNvCxnSpPr>
                    <a:cxnSpLocks/>
                    <a:stCxn id="688" idx="4"/>
                    <a:endCxn id="682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直接连接符 676">
                    <a:extLst>
                      <a:ext uri="{FF2B5EF4-FFF2-40B4-BE49-F238E27FC236}">
                        <a16:creationId xmlns:a16="http://schemas.microsoft.com/office/drawing/2014/main" id="{9F3CE5D1-76C6-DB8B-FB72-7CB0262DD393}"/>
                      </a:ext>
                    </a:extLst>
                  </p:cNvPr>
                  <p:cNvCxnSpPr>
                    <a:cxnSpLocks/>
                    <a:stCxn id="688" idx="4"/>
                    <a:endCxn id="686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直接连接符 677">
                    <a:extLst>
                      <a:ext uri="{FF2B5EF4-FFF2-40B4-BE49-F238E27FC236}">
                        <a16:creationId xmlns:a16="http://schemas.microsoft.com/office/drawing/2014/main" id="{2D9BD652-2475-1300-371A-13D2A233337D}"/>
                      </a:ext>
                    </a:extLst>
                  </p:cNvPr>
                  <p:cNvCxnSpPr>
                    <a:cxnSpLocks/>
                    <a:stCxn id="684" idx="1"/>
                    <a:endCxn id="688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直接连接符 678">
                    <a:extLst>
                      <a:ext uri="{FF2B5EF4-FFF2-40B4-BE49-F238E27FC236}">
                        <a16:creationId xmlns:a16="http://schemas.microsoft.com/office/drawing/2014/main" id="{63257788-4FD5-64D3-B10D-757FFFF17D25}"/>
                      </a:ext>
                    </a:extLst>
                  </p:cNvPr>
                  <p:cNvCxnSpPr>
                    <a:cxnSpLocks/>
                    <a:stCxn id="684" idx="2"/>
                    <a:endCxn id="686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直接连接符 679">
                    <a:extLst>
                      <a:ext uri="{FF2B5EF4-FFF2-40B4-BE49-F238E27FC236}">
                        <a16:creationId xmlns:a16="http://schemas.microsoft.com/office/drawing/2014/main" id="{772F8BEB-B26E-4C17-83EF-58BB777B1839}"/>
                      </a:ext>
                    </a:extLst>
                  </p:cNvPr>
                  <p:cNvCxnSpPr>
                    <a:cxnSpLocks/>
                    <a:stCxn id="684" idx="3"/>
                    <a:endCxn id="682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直接连接符 680">
                    <a:extLst>
                      <a:ext uri="{FF2B5EF4-FFF2-40B4-BE49-F238E27FC236}">
                        <a16:creationId xmlns:a16="http://schemas.microsoft.com/office/drawing/2014/main" id="{BCA0CEB2-C3F2-C90F-02BA-62E479241AE0}"/>
                      </a:ext>
                    </a:extLst>
                  </p:cNvPr>
                  <p:cNvCxnSpPr>
                    <a:cxnSpLocks/>
                    <a:stCxn id="684" idx="4"/>
                    <a:endCxn id="674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90" name="文本框 989">
                <a:extLst>
                  <a:ext uri="{FF2B5EF4-FFF2-40B4-BE49-F238E27FC236}">
                    <a16:creationId xmlns:a16="http://schemas.microsoft.com/office/drawing/2014/main" id="{3E9B351D-4039-BE82-00CF-593362EE3DFE}"/>
                  </a:ext>
                </a:extLst>
              </p:cNvPr>
              <p:cNvSpPr txBox="1"/>
              <p:nvPr/>
            </p:nvSpPr>
            <p:spPr>
              <a:xfrm>
                <a:off x="3970549" y="2282188"/>
                <a:ext cx="1349116" cy="41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有标签图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1" name="文本框 1040">
                <a:extLst>
                  <a:ext uri="{FF2B5EF4-FFF2-40B4-BE49-F238E27FC236}">
                    <a16:creationId xmlns:a16="http://schemas.microsoft.com/office/drawing/2014/main" id="{27DECB50-62B5-2A65-001A-F9AD02269EBA}"/>
                  </a:ext>
                </a:extLst>
              </p:cNvPr>
              <p:cNvSpPr txBox="1"/>
              <p:nvPr/>
            </p:nvSpPr>
            <p:spPr>
              <a:xfrm>
                <a:off x="841766" y="2294115"/>
                <a:ext cx="1349116" cy="41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830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无标签图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B05BF03A-73A9-57AE-6B3A-95765394E42B}"/>
                  </a:ext>
                </a:extLst>
              </p:cNvPr>
              <p:cNvSpPr/>
              <p:nvPr/>
            </p:nvSpPr>
            <p:spPr>
              <a:xfrm>
                <a:off x="860116" y="3337196"/>
                <a:ext cx="2155265" cy="876117"/>
              </a:xfrm>
              <a:prstGeom prst="roundRect">
                <a:avLst>
                  <a:gd name="adj" fmla="val 8696"/>
                </a:avLst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31" name="组合 1530">
                <a:extLst>
                  <a:ext uri="{FF2B5EF4-FFF2-40B4-BE49-F238E27FC236}">
                    <a16:creationId xmlns:a16="http://schemas.microsoft.com/office/drawing/2014/main" id="{4B3C5D55-195A-27D6-18E7-0AB873C75D8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23185" y="3801926"/>
                <a:ext cx="320863" cy="316588"/>
                <a:chOff x="1661030" y="1570822"/>
                <a:chExt cx="338146" cy="333641"/>
              </a:xfrm>
            </p:grpSpPr>
            <p:sp>
              <p:nvSpPr>
                <p:cNvPr id="1532" name="流程图: 接点 1531">
                  <a:extLst>
                    <a:ext uri="{FF2B5EF4-FFF2-40B4-BE49-F238E27FC236}">
                      <a16:creationId xmlns:a16="http://schemas.microsoft.com/office/drawing/2014/main" id="{485AB194-515C-792A-C356-702E369597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533" name="组合 1532">
                  <a:extLst>
                    <a:ext uri="{FF2B5EF4-FFF2-40B4-BE49-F238E27FC236}">
                      <a16:creationId xmlns:a16="http://schemas.microsoft.com/office/drawing/2014/main" id="{DF1C1E37-18A0-AF56-2069-C75A14EAA2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534" name="直接连接符 1533">
                    <a:extLst>
                      <a:ext uri="{FF2B5EF4-FFF2-40B4-BE49-F238E27FC236}">
                        <a16:creationId xmlns:a16="http://schemas.microsoft.com/office/drawing/2014/main" id="{CCA61676-C457-3C36-2B99-0F8335AFC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5" name="直接连接符 1534">
                    <a:extLst>
                      <a:ext uri="{FF2B5EF4-FFF2-40B4-BE49-F238E27FC236}">
                        <a16:creationId xmlns:a16="http://schemas.microsoft.com/office/drawing/2014/main" id="{46BE3B34-EC41-1BB9-DE9B-3D877D175B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0" name="组合 1599">
                    <a:extLst>
                      <a:ext uri="{FF2B5EF4-FFF2-40B4-BE49-F238E27FC236}">
                        <a16:creationId xmlns:a16="http://schemas.microsoft.com/office/drawing/2014/main" id="{CA46783F-38AF-D7AD-C9EE-DE697D72DC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618" name="椭圆 1617">
                      <a:extLst>
                        <a:ext uri="{FF2B5EF4-FFF2-40B4-BE49-F238E27FC236}">
                          <a16:creationId xmlns:a16="http://schemas.microsoft.com/office/drawing/2014/main" id="{699B397B-B3DB-9947-FEBC-C5BAC2D963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619" name="椭圆 1618">
                      <a:extLst>
                        <a:ext uri="{FF2B5EF4-FFF2-40B4-BE49-F238E27FC236}">
                          <a16:creationId xmlns:a16="http://schemas.microsoft.com/office/drawing/2014/main" id="{902A7FBC-0A85-6F8C-6894-0CD51ADD9F1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01" name="组合 1600">
                    <a:extLst>
                      <a:ext uri="{FF2B5EF4-FFF2-40B4-BE49-F238E27FC236}">
                        <a16:creationId xmlns:a16="http://schemas.microsoft.com/office/drawing/2014/main" id="{DB8D5D47-790C-1DB4-145C-4814107E59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616" name="椭圆 1615">
                      <a:extLst>
                        <a:ext uri="{FF2B5EF4-FFF2-40B4-BE49-F238E27FC236}">
                          <a16:creationId xmlns:a16="http://schemas.microsoft.com/office/drawing/2014/main" id="{D8A1483A-2BEB-07C7-A93F-AA53329D6B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617" name="椭圆 1616">
                      <a:extLst>
                        <a:ext uri="{FF2B5EF4-FFF2-40B4-BE49-F238E27FC236}">
                          <a16:creationId xmlns:a16="http://schemas.microsoft.com/office/drawing/2014/main" id="{46560C7E-9ED2-7281-05B7-407224DF48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02" name="组合 1601">
                    <a:extLst>
                      <a:ext uri="{FF2B5EF4-FFF2-40B4-BE49-F238E27FC236}">
                        <a16:creationId xmlns:a16="http://schemas.microsoft.com/office/drawing/2014/main" id="{E2BC4CA7-169B-1752-4856-6D13690D07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614" name="椭圆 1613">
                      <a:extLst>
                        <a:ext uri="{FF2B5EF4-FFF2-40B4-BE49-F238E27FC236}">
                          <a16:creationId xmlns:a16="http://schemas.microsoft.com/office/drawing/2014/main" id="{32058B8C-0551-C665-D6F9-687C2CB3E0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615" name="椭圆 1614">
                      <a:extLst>
                        <a:ext uri="{FF2B5EF4-FFF2-40B4-BE49-F238E27FC236}">
                          <a16:creationId xmlns:a16="http://schemas.microsoft.com/office/drawing/2014/main" id="{73FF0120-48E6-C07A-CF19-8C5D12BBA7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03" name="组合 1602">
                    <a:extLst>
                      <a:ext uri="{FF2B5EF4-FFF2-40B4-BE49-F238E27FC236}">
                        <a16:creationId xmlns:a16="http://schemas.microsoft.com/office/drawing/2014/main" id="{5DEABDE8-AAB3-5B33-796C-706CEF8F84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612" name="椭圆 1611">
                      <a:extLst>
                        <a:ext uri="{FF2B5EF4-FFF2-40B4-BE49-F238E27FC236}">
                          <a16:creationId xmlns:a16="http://schemas.microsoft.com/office/drawing/2014/main" id="{3000DED5-C133-7802-3474-2FF562DC96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613" name="椭圆 1612">
                      <a:extLst>
                        <a:ext uri="{FF2B5EF4-FFF2-40B4-BE49-F238E27FC236}">
                          <a16:creationId xmlns:a16="http://schemas.microsoft.com/office/drawing/2014/main" id="{58109878-E746-C93E-4577-2F624B197D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604" name="椭圆 1603">
                    <a:extLst>
                      <a:ext uri="{FF2B5EF4-FFF2-40B4-BE49-F238E27FC236}">
                        <a16:creationId xmlns:a16="http://schemas.microsoft.com/office/drawing/2014/main" id="{95AC2197-8B3C-D521-7397-B3918C582F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605" name="直接连接符 1604">
                    <a:extLst>
                      <a:ext uri="{FF2B5EF4-FFF2-40B4-BE49-F238E27FC236}">
                        <a16:creationId xmlns:a16="http://schemas.microsoft.com/office/drawing/2014/main" id="{A42FCDC1-5D66-3B5C-060F-3B5299CE46F9}"/>
                      </a:ext>
                    </a:extLst>
                  </p:cNvPr>
                  <p:cNvCxnSpPr>
                    <a:cxnSpLocks/>
                    <a:stCxn id="1618" idx="4"/>
                    <a:endCxn id="1604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6" name="直接连接符 1605">
                    <a:extLst>
                      <a:ext uri="{FF2B5EF4-FFF2-40B4-BE49-F238E27FC236}">
                        <a16:creationId xmlns:a16="http://schemas.microsoft.com/office/drawing/2014/main" id="{7204563C-D8D3-ECC5-354B-A23A31C56786}"/>
                      </a:ext>
                    </a:extLst>
                  </p:cNvPr>
                  <p:cNvCxnSpPr>
                    <a:cxnSpLocks/>
                    <a:stCxn id="1618" idx="4"/>
                    <a:endCxn id="1612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7" name="直接连接符 1606">
                    <a:extLst>
                      <a:ext uri="{FF2B5EF4-FFF2-40B4-BE49-F238E27FC236}">
                        <a16:creationId xmlns:a16="http://schemas.microsoft.com/office/drawing/2014/main" id="{FF31C444-4D1E-5D9E-5873-A82B3A7AFCA6}"/>
                      </a:ext>
                    </a:extLst>
                  </p:cNvPr>
                  <p:cNvCxnSpPr>
                    <a:cxnSpLocks/>
                    <a:stCxn id="1618" idx="4"/>
                    <a:endCxn id="1616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8" name="直接连接符 1607">
                    <a:extLst>
                      <a:ext uri="{FF2B5EF4-FFF2-40B4-BE49-F238E27FC236}">
                        <a16:creationId xmlns:a16="http://schemas.microsoft.com/office/drawing/2014/main" id="{6196AD3D-70D2-C11C-DAE1-09AAF890BD28}"/>
                      </a:ext>
                    </a:extLst>
                  </p:cNvPr>
                  <p:cNvCxnSpPr>
                    <a:cxnSpLocks/>
                    <a:stCxn id="1614" idx="1"/>
                    <a:endCxn id="1618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9" name="直接连接符 1608">
                    <a:extLst>
                      <a:ext uri="{FF2B5EF4-FFF2-40B4-BE49-F238E27FC236}">
                        <a16:creationId xmlns:a16="http://schemas.microsoft.com/office/drawing/2014/main" id="{569FBC4C-5F8B-7299-8017-E29832F30315}"/>
                      </a:ext>
                    </a:extLst>
                  </p:cNvPr>
                  <p:cNvCxnSpPr>
                    <a:cxnSpLocks/>
                    <a:stCxn id="1614" idx="2"/>
                    <a:endCxn id="1616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0" name="直接连接符 1609">
                    <a:extLst>
                      <a:ext uri="{FF2B5EF4-FFF2-40B4-BE49-F238E27FC236}">
                        <a16:creationId xmlns:a16="http://schemas.microsoft.com/office/drawing/2014/main" id="{20CFCE49-C63D-6B46-481D-635FFD5AB216}"/>
                      </a:ext>
                    </a:extLst>
                  </p:cNvPr>
                  <p:cNvCxnSpPr>
                    <a:cxnSpLocks/>
                    <a:stCxn id="1614" idx="3"/>
                    <a:endCxn id="1612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1" name="直接连接符 1610">
                    <a:extLst>
                      <a:ext uri="{FF2B5EF4-FFF2-40B4-BE49-F238E27FC236}">
                        <a16:creationId xmlns:a16="http://schemas.microsoft.com/office/drawing/2014/main" id="{2F8F7DBF-D486-D171-6892-B2C185F0791F}"/>
                      </a:ext>
                    </a:extLst>
                  </p:cNvPr>
                  <p:cNvCxnSpPr>
                    <a:cxnSpLocks/>
                    <a:stCxn id="1614" idx="4"/>
                    <a:endCxn id="1604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0" name="组合 1619">
                <a:extLst>
                  <a:ext uri="{FF2B5EF4-FFF2-40B4-BE49-F238E27FC236}">
                    <a16:creationId xmlns:a16="http://schemas.microsoft.com/office/drawing/2014/main" id="{869532F5-C0E2-4749-E956-A222F74866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57472" y="3391634"/>
                <a:ext cx="320863" cy="316588"/>
                <a:chOff x="1661030" y="1570822"/>
                <a:chExt cx="338146" cy="333641"/>
              </a:xfrm>
            </p:grpSpPr>
            <p:sp>
              <p:nvSpPr>
                <p:cNvPr id="1621" name="流程图: 接点 1620">
                  <a:extLst>
                    <a:ext uri="{FF2B5EF4-FFF2-40B4-BE49-F238E27FC236}">
                      <a16:creationId xmlns:a16="http://schemas.microsoft.com/office/drawing/2014/main" id="{0C63520F-A495-8EA2-C053-29078E46CF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622" name="组合 1621">
                  <a:extLst>
                    <a:ext uri="{FF2B5EF4-FFF2-40B4-BE49-F238E27FC236}">
                      <a16:creationId xmlns:a16="http://schemas.microsoft.com/office/drawing/2014/main" id="{B69A4980-6643-C468-7C86-07F1498825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623" name="直接连接符 1622">
                    <a:extLst>
                      <a:ext uri="{FF2B5EF4-FFF2-40B4-BE49-F238E27FC236}">
                        <a16:creationId xmlns:a16="http://schemas.microsoft.com/office/drawing/2014/main" id="{DB314B90-0331-90BF-D6D1-BBC1BC52CA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4" name="直接连接符 1623">
                    <a:extLst>
                      <a:ext uri="{FF2B5EF4-FFF2-40B4-BE49-F238E27FC236}">
                        <a16:creationId xmlns:a16="http://schemas.microsoft.com/office/drawing/2014/main" id="{CFE7EAE3-C67F-FC46-A3D8-9BAEE016E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25" name="组合 1624">
                    <a:extLst>
                      <a:ext uri="{FF2B5EF4-FFF2-40B4-BE49-F238E27FC236}">
                        <a16:creationId xmlns:a16="http://schemas.microsoft.com/office/drawing/2014/main" id="{48669092-9D50-5BC1-4B90-708452B2F83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02" name="椭圆 1801">
                      <a:extLst>
                        <a:ext uri="{FF2B5EF4-FFF2-40B4-BE49-F238E27FC236}">
                          <a16:creationId xmlns:a16="http://schemas.microsoft.com/office/drawing/2014/main" id="{6B05752F-B751-E440-C2BD-E752CF32842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03" name="椭圆 1802">
                      <a:extLst>
                        <a:ext uri="{FF2B5EF4-FFF2-40B4-BE49-F238E27FC236}">
                          <a16:creationId xmlns:a16="http://schemas.microsoft.com/office/drawing/2014/main" id="{A213B83E-3C50-F047-B80C-EA9DC3CCE3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26" name="组合 1625">
                    <a:extLst>
                      <a:ext uri="{FF2B5EF4-FFF2-40B4-BE49-F238E27FC236}">
                        <a16:creationId xmlns:a16="http://schemas.microsoft.com/office/drawing/2014/main" id="{FEEAD5E3-57D8-C7B0-A39F-3529664F68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00" name="椭圆 1799">
                      <a:extLst>
                        <a:ext uri="{FF2B5EF4-FFF2-40B4-BE49-F238E27FC236}">
                          <a16:creationId xmlns:a16="http://schemas.microsoft.com/office/drawing/2014/main" id="{1D289541-179D-073B-FA5A-0BDE3B0C26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01" name="椭圆 1800">
                      <a:extLst>
                        <a:ext uri="{FF2B5EF4-FFF2-40B4-BE49-F238E27FC236}">
                          <a16:creationId xmlns:a16="http://schemas.microsoft.com/office/drawing/2014/main" id="{1321305C-B971-BFA1-830A-E179C59BE3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27" name="组合 1626">
                    <a:extLst>
                      <a:ext uri="{FF2B5EF4-FFF2-40B4-BE49-F238E27FC236}">
                        <a16:creationId xmlns:a16="http://schemas.microsoft.com/office/drawing/2014/main" id="{1BE7ED0C-D0CF-54EC-DCC1-994EE27F57E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798" name="椭圆 1797">
                      <a:extLst>
                        <a:ext uri="{FF2B5EF4-FFF2-40B4-BE49-F238E27FC236}">
                          <a16:creationId xmlns:a16="http://schemas.microsoft.com/office/drawing/2014/main" id="{B04BA268-291E-9123-DD3F-396C82DE8C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799" name="椭圆 1798">
                      <a:extLst>
                        <a:ext uri="{FF2B5EF4-FFF2-40B4-BE49-F238E27FC236}">
                          <a16:creationId xmlns:a16="http://schemas.microsoft.com/office/drawing/2014/main" id="{30C36B63-8080-A0B9-899E-CD0E8F3139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628" name="组合 1627">
                    <a:extLst>
                      <a:ext uri="{FF2B5EF4-FFF2-40B4-BE49-F238E27FC236}">
                        <a16:creationId xmlns:a16="http://schemas.microsoft.com/office/drawing/2014/main" id="{824B1DA7-8ED7-7082-272A-F8769E03F0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796" name="椭圆 1795">
                      <a:extLst>
                        <a:ext uri="{FF2B5EF4-FFF2-40B4-BE49-F238E27FC236}">
                          <a16:creationId xmlns:a16="http://schemas.microsoft.com/office/drawing/2014/main" id="{63FAB66E-4455-1987-7EF5-86C5EADFA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797" name="椭圆 1796">
                      <a:extLst>
                        <a:ext uri="{FF2B5EF4-FFF2-40B4-BE49-F238E27FC236}">
                          <a16:creationId xmlns:a16="http://schemas.microsoft.com/office/drawing/2014/main" id="{9BA66FF4-1B5C-63A5-DB9D-797B2EA662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629" name="椭圆 1628">
                    <a:extLst>
                      <a:ext uri="{FF2B5EF4-FFF2-40B4-BE49-F238E27FC236}">
                        <a16:creationId xmlns:a16="http://schemas.microsoft.com/office/drawing/2014/main" id="{F5C688B2-3FFB-B3D3-1CE1-95E4B9FC032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780" name="直接连接符 1779">
                    <a:extLst>
                      <a:ext uri="{FF2B5EF4-FFF2-40B4-BE49-F238E27FC236}">
                        <a16:creationId xmlns:a16="http://schemas.microsoft.com/office/drawing/2014/main" id="{13701C83-5568-7263-2570-F8790238705A}"/>
                      </a:ext>
                    </a:extLst>
                  </p:cNvPr>
                  <p:cNvCxnSpPr>
                    <a:cxnSpLocks/>
                    <a:stCxn id="1802" idx="4"/>
                    <a:endCxn id="1629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直接连接符 1780">
                    <a:extLst>
                      <a:ext uri="{FF2B5EF4-FFF2-40B4-BE49-F238E27FC236}">
                        <a16:creationId xmlns:a16="http://schemas.microsoft.com/office/drawing/2014/main" id="{62A07D51-4471-133C-80AB-5EA71014AB9C}"/>
                      </a:ext>
                    </a:extLst>
                  </p:cNvPr>
                  <p:cNvCxnSpPr>
                    <a:cxnSpLocks/>
                    <a:stCxn id="1802" idx="4"/>
                    <a:endCxn id="1796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7" name="直接连接符 1786">
                    <a:extLst>
                      <a:ext uri="{FF2B5EF4-FFF2-40B4-BE49-F238E27FC236}">
                        <a16:creationId xmlns:a16="http://schemas.microsoft.com/office/drawing/2014/main" id="{37AAC599-56B6-3164-90E1-B48816678216}"/>
                      </a:ext>
                    </a:extLst>
                  </p:cNvPr>
                  <p:cNvCxnSpPr>
                    <a:cxnSpLocks/>
                    <a:stCxn id="1802" idx="4"/>
                    <a:endCxn id="1800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直接连接符 1787">
                    <a:extLst>
                      <a:ext uri="{FF2B5EF4-FFF2-40B4-BE49-F238E27FC236}">
                        <a16:creationId xmlns:a16="http://schemas.microsoft.com/office/drawing/2014/main" id="{53CECA16-0F3B-54BD-B42F-DAA4E91AF269}"/>
                      </a:ext>
                    </a:extLst>
                  </p:cNvPr>
                  <p:cNvCxnSpPr>
                    <a:cxnSpLocks/>
                    <a:stCxn id="1798" idx="1"/>
                    <a:endCxn id="1802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1" name="直接连接符 1790">
                    <a:extLst>
                      <a:ext uri="{FF2B5EF4-FFF2-40B4-BE49-F238E27FC236}">
                        <a16:creationId xmlns:a16="http://schemas.microsoft.com/office/drawing/2014/main" id="{85805F73-6091-B9F0-8548-9884EDE67020}"/>
                      </a:ext>
                    </a:extLst>
                  </p:cNvPr>
                  <p:cNvCxnSpPr>
                    <a:cxnSpLocks/>
                    <a:stCxn id="1798" idx="2"/>
                    <a:endCxn id="1800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4" name="直接连接符 1793">
                    <a:extLst>
                      <a:ext uri="{FF2B5EF4-FFF2-40B4-BE49-F238E27FC236}">
                        <a16:creationId xmlns:a16="http://schemas.microsoft.com/office/drawing/2014/main" id="{D221D0D0-98DC-8C5E-5E9B-F231054FC500}"/>
                      </a:ext>
                    </a:extLst>
                  </p:cNvPr>
                  <p:cNvCxnSpPr>
                    <a:cxnSpLocks/>
                    <a:stCxn id="1798" idx="3"/>
                    <a:endCxn id="1796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5" name="直接连接符 1794">
                    <a:extLst>
                      <a:ext uri="{FF2B5EF4-FFF2-40B4-BE49-F238E27FC236}">
                        <a16:creationId xmlns:a16="http://schemas.microsoft.com/office/drawing/2014/main" id="{03DB7D51-204C-361C-134E-08F42A756C54}"/>
                      </a:ext>
                    </a:extLst>
                  </p:cNvPr>
                  <p:cNvCxnSpPr>
                    <a:cxnSpLocks/>
                    <a:stCxn id="1798" idx="4"/>
                    <a:endCxn id="1629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04" name="箭头: 圆角右 1803">
                <a:extLst>
                  <a:ext uri="{FF2B5EF4-FFF2-40B4-BE49-F238E27FC236}">
                    <a16:creationId xmlns:a16="http://schemas.microsoft.com/office/drawing/2014/main" id="{E7184916-54B2-3A68-9223-4F96839F45E5}"/>
                  </a:ext>
                </a:extLst>
              </p:cNvPr>
              <p:cNvSpPr/>
              <p:nvPr/>
            </p:nvSpPr>
            <p:spPr>
              <a:xfrm rot="5400000">
                <a:off x="3892970" y="2540329"/>
                <a:ext cx="633897" cy="959835"/>
              </a:xfrm>
              <a:prstGeom prst="bentArrow">
                <a:avLst>
                  <a:gd name="adj1" fmla="val 18783"/>
                  <a:gd name="adj2" fmla="val 21867"/>
                  <a:gd name="adj3" fmla="val 16178"/>
                  <a:gd name="adj4" fmla="val 36679"/>
                </a:avLst>
              </a:prstGeom>
              <a:solidFill>
                <a:srgbClr val="6EA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5" name="箭头: 圆角右 1804">
                <a:extLst>
                  <a:ext uri="{FF2B5EF4-FFF2-40B4-BE49-F238E27FC236}">
                    <a16:creationId xmlns:a16="http://schemas.microsoft.com/office/drawing/2014/main" id="{5492117F-3234-819E-B16E-018ABD211499}"/>
                  </a:ext>
                </a:extLst>
              </p:cNvPr>
              <p:cNvSpPr/>
              <p:nvPr/>
            </p:nvSpPr>
            <p:spPr>
              <a:xfrm rot="5400000" flipV="1">
                <a:off x="1715052" y="2486226"/>
                <a:ext cx="633186" cy="1068755"/>
              </a:xfrm>
              <a:prstGeom prst="bentArrow">
                <a:avLst>
                  <a:gd name="adj1" fmla="val 18783"/>
                  <a:gd name="adj2" fmla="val 21867"/>
                  <a:gd name="adj3" fmla="val 16178"/>
                  <a:gd name="adj4" fmla="val 3667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06" name="组合 1805">
                <a:extLst>
                  <a:ext uri="{FF2B5EF4-FFF2-40B4-BE49-F238E27FC236}">
                    <a16:creationId xmlns:a16="http://schemas.microsoft.com/office/drawing/2014/main" id="{5E223E69-21E4-4783-8E56-07FD5C31E6E3}"/>
                  </a:ext>
                </a:extLst>
              </p:cNvPr>
              <p:cNvGrpSpPr/>
              <p:nvPr/>
            </p:nvGrpSpPr>
            <p:grpSpPr>
              <a:xfrm>
                <a:off x="4249698" y="3382454"/>
                <a:ext cx="338901" cy="334386"/>
                <a:chOff x="1246509" y="4149154"/>
                <a:chExt cx="396821" cy="391534"/>
              </a:xfrm>
            </p:grpSpPr>
            <p:sp>
              <p:nvSpPr>
                <p:cNvPr id="1807" name="流程图: 接点 1806">
                  <a:extLst>
                    <a:ext uri="{FF2B5EF4-FFF2-40B4-BE49-F238E27FC236}">
                      <a16:creationId xmlns:a16="http://schemas.microsoft.com/office/drawing/2014/main" id="{31C5FDD0-3514-68E1-4D5B-BA24DC66BF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509" y="4149154"/>
                  <a:ext cx="396821" cy="391534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808" name="组合 1807">
                  <a:extLst>
                    <a:ext uri="{FF2B5EF4-FFF2-40B4-BE49-F238E27FC236}">
                      <a16:creationId xmlns:a16="http://schemas.microsoft.com/office/drawing/2014/main" id="{19670928-AD24-D24C-9E61-F2EF88573F0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276660" y="4181871"/>
                  <a:ext cx="336520" cy="326102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809" name="直接连接符 1808">
                    <a:extLst>
                      <a:ext uri="{FF2B5EF4-FFF2-40B4-BE49-F238E27FC236}">
                        <a16:creationId xmlns:a16="http://schemas.microsoft.com/office/drawing/2014/main" id="{429968E7-E5AD-51EE-3C23-C13971AED1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直接连接符 1809">
                    <a:extLst>
                      <a:ext uri="{FF2B5EF4-FFF2-40B4-BE49-F238E27FC236}">
                        <a16:creationId xmlns:a16="http://schemas.microsoft.com/office/drawing/2014/main" id="{18576D32-E511-66A1-A42E-E1979F65E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11" name="组合 1810">
                    <a:extLst>
                      <a:ext uri="{FF2B5EF4-FFF2-40B4-BE49-F238E27FC236}">
                        <a16:creationId xmlns:a16="http://schemas.microsoft.com/office/drawing/2014/main" id="{ED5BC2CE-CCCC-812E-72FF-77330E9321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29" name="椭圆 1828">
                      <a:extLst>
                        <a:ext uri="{FF2B5EF4-FFF2-40B4-BE49-F238E27FC236}">
                          <a16:creationId xmlns:a16="http://schemas.microsoft.com/office/drawing/2014/main" id="{64127F74-06D7-BC2F-290D-DE3FE58E57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30" name="椭圆 1829">
                      <a:extLst>
                        <a:ext uri="{FF2B5EF4-FFF2-40B4-BE49-F238E27FC236}">
                          <a16:creationId xmlns:a16="http://schemas.microsoft.com/office/drawing/2014/main" id="{67A909F2-4CBB-0DF2-74E2-AC701427673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12" name="组合 1811">
                    <a:extLst>
                      <a:ext uri="{FF2B5EF4-FFF2-40B4-BE49-F238E27FC236}">
                        <a16:creationId xmlns:a16="http://schemas.microsoft.com/office/drawing/2014/main" id="{816967F2-3472-D16B-B706-F46ABDCE11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27" name="椭圆 1826">
                      <a:extLst>
                        <a:ext uri="{FF2B5EF4-FFF2-40B4-BE49-F238E27FC236}">
                          <a16:creationId xmlns:a16="http://schemas.microsoft.com/office/drawing/2014/main" id="{1A145DDC-F1AF-769B-2903-D1BB6DE21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28" name="椭圆 1827">
                      <a:extLst>
                        <a:ext uri="{FF2B5EF4-FFF2-40B4-BE49-F238E27FC236}">
                          <a16:creationId xmlns:a16="http://schemas.microsoft.com/office/drawing/2014/main" id="{15A4B39E-3CF8-BE2A-8CCA-DA7C63AEC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13" name="组合 1812">
                    <a:extLst>
                      <a:ext uri="{FF2B5EF4-FFF2-40B4-BE49-F238E27FC236}">
                        <a16:creationId xmlns:a16="http://schemas.microsoft.com/office/drawing/2014/main" id="{5A0D591A-4DF6-A1FD-E573-64E5C9AFFD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25" name="椭圆 1824">
                      <a:extLst>
                        <a:ext uri="{FF2B5EF4-FFF2-40B4-BE49-F238E27FC236}">
                          <a16:creationId xmlns:a16="http://schemas.microsoft.com/office/drawing/2014/main" id="{A4B06C07-3415-F4DB-0100-9CB740F78F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26" name="椭圆 1825">
                      <a:extLst>
                        <a:ext uri="{FF2B5EF4-FFF2-40B4-BE49-F238E27FC236}">
                          <a16:creationId xmlns:a16="http://schemas.microsoft.com/office/drawing/2014/main" id="{CE2DA141-7E98-A4B7-2CDD-3E57459E67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14" name="组合 1813">
                    <a:extLst>
                      <a:ext uri="{FF2B5EF4-FFF2-40B4-BE49-F238E27FC236}">
                        <a16:creationId xmlns:a16="http://schemas.microsoft.com/office/drawing/2014/main" id="{D374576A-169C-FF91-35FC-295FE5DFF5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23" name="椭圆 1822">
                      <a:extLst>
                        <a:ext uri="{FF2B5EF4-FFF2-40B4-BE49-F238E27FC236}">
                          <a16:creationId xmlns:a16="http://schemas.microsoft.com/office/drawing/2014/main" id="{396C50A4-F4B3-556E-29EB-DD6AD2413F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24" name="椭圆 1823">
                      <a:extLst>
                        <a:ext uri="{FF2B5EF4-FFF2-40B4-BE49-F238E27FC236}">
                          <a16:creationId xmlns:a16="http://schemas.microsoft.com/office/drawing/2014/main" id="{3DBBAE40-B141-1BC5-CB2B-E23E105D799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815" name="椭圆 1814">
                    <a:extLst>
                      <a:ext uri="{FF2B5EF4-FFF2-40B4-BE49-F238E27FC236}">
                        <a16:creationId xmlns:a16="http://schemas.microsoft.com/office/drawing/2014/main" id="{8596F344-0C30-A392-410D-A131798B5A2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816" name="直接连接符 1815">
                    <a:extLst>
                      <a:ext uri="{FF2B5EF4-FFF2-40B4-BE49-F238E27FC236}">
                        <a16:creationId xmlns:a16="http://schemas.microsoft.com/office/drawing/2014/main" id="{407B2A13-416D-B2EF-97B6-9C51DD415D35}"/>
                      </a:ext>
                    </a:extLst>
                  </p:cNvPr>
                  <p:cNvCxnSpPr>
                    <a:cxnSpLocks/>
                    <a:stCxn id="1829" idx="4"/>
                    <a:endCxn id="1815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7" name="直接连接符 1816">
                    <a:extLst>
                      <a:ext uri="{FF2B5EF4-FFF2-40B4-BE49-F238E27FC236}">
                        <a16:creationId xmlns:a16="http://schemas.microsoft.com/office/drawing/2014/main" id="{F05F94CA-956D-1C33-E07C-B7B091EC402F}"/>
                      </a:ext>
                    </a:extLst>
                  </p:cNvPr>
                  <p:cNvCxnSpPr>
                    <a:cxnSpLocks/>
                    <a:stCxn id="1829" idx="4"/>
                    <a:endCxn id="1823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8" name="直接连接符 1817">
                    <a:extLst>
                      <a:ext uri="{FF2B5EF4-FFF2-40B4-BE49-F238E27FC236}">
                        <a16:creationId xmlns:a16="http://schemas.microsoft.com/office/drawing/2014/main" id="{720017DD-4FE2-3031-B496-9E5AD537308B}"/>
                      </a:ext>
                    </a:extLst>
                  </p:cNvPr>
                  <p:cNvCxnSpPr>
                    <a:cxnSpLocks/>
                    <a:stCxn id="1829" idx="4"/>
                    <a:endCxn id="1827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9" name="直接连接符 1818">
                    <a:extLst>
                      <a:ext uri="{FF2B5EF4-FFF2-40B4-BE49-F238E27FC236}">
                        <a16:creationId xmlns:a16="http://schemas.microsoft.com/office/drawing/2014/main" id="{BBCB1FC6-B9C6-3DE9-F91D-EBD469FA86A4}"/>
                      </a:ext>
                    </a:extLst>
                  </p:cNvPr>
                  <p:cNvCxnSpPr>
                    <a:cxnSpLocks/>
                    <a:stCxn id="1825" idx="1"/>
                    <a:endCxn id="1829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0" name="直接连接符 1819">
                    <a:extLst>
                      <a:ext uri="{FF2B5EF4-FFF2-40B4-BE49-F238E27FC236}">
                        <a16:creationId xmlns:a16="http://schemas.microsoft.com/office/drawing/2014/main" id="{9D472BE1-517C-C2D5-064F-60AEB73100C9}"/>
                      </a:ext>
                    </a:extLst>
                  </p:cNvPr>
                  <p:cNvCxnSpPr>
                    <a:cxnSpLocks/>
                    <a:stCxn id="1825" idx="2"/>
                    <a:endCxn id="1827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1" name="直接连接符 1820">
                    <a:extLst>
                      <a:ext uri="{FF2B5EF4-FFF2-40B4-BE49-F238E27FC236}">
                        <a16:creationId xmlns:a16="http://schemas.microsoft.com/office/drawing/2014/main" id="{475B072D-15FD-3AA5-CAA5-6D773901F8E7}"/>
                      </a:ext>
                    </a:extLst>
                  </p:cNvPr>
                  <p:cNvCxnSpPr>
                    <a:cxnSpLocks/>
                    <a:stCxn id="1825" idx="3"/>
                    <a:endCxn id="1823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2" name="直接连接符 1821">
                    <a:extLst>
                      <a:ext uri="{FF2B5EF4-FFF2-40B4-BE49-F238E27FC236}">
                        <a16:creationId xmlns:a16="http://schemas.microsoft.com/office/drawing/2014/main" id="{F09FCF2E-7BF3-422C-FC36-F055E1C5ADF7}"/>
                      </a:ext>
                    </a:extLst>
                  </p:cNvPr>
                  <p:cNvCxnSpPr>
                    <a:cxnSpLocks/>
                    <a:stCxn id="1825" idx="4"/>
                    <a:endCxn id="1815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31" name="组合 1830">
                <a:extLst>
                  <a:ext uri="{FF2B5EF4-FFF2-40B4-BE49-F238E27FC236}">
                    <a16:creationId xmlns:a16="http://schemas.microsoft.com/office/drawing/2014/main" id="{06B77CEE-5476-75EA-4CCB-209BFFF3363C}"/>
                  </a:ext>
                </a:extLst>
              </p:cNvPr>
              <p:cNvGrpSpPr/>
              <p:nvPr/>
            </p:nvGrpSpPr>
            <p:grpSpPr>
              <a:xfrm>
                <a:off x="4557361" y="3757276"/>
                <a:ext cx="338901" cy="334386"/>
                <a:chOff x="1246509" y="4149154"/>
                <a:chExt cx="396821" cy="391534"/>
              </a:xfrm>
            </p:grpSpPr>
            <p:sp>
              <p:nvSpPr>
                <p:cNvPr id="1832" name="流程图: 接点 1831">
                  <a:extLst>
                    <a:ext uri="{FF2B5EF4-FFF2-40B4-BE49-F238E27FC236}">
                      <a16:creationId xmlns:a16="http://schemas.microsoft.com/office/drawing/2014/main" id="{97727DA3-9391-03FE-5A6C-282961D615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509" y="4149154"/>
                  <a:ext cx="396821" cy="391534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833" name="组合 1832">
                  <a:extLst>
                    <a:ext uri="{FF2B5EF4-FFF2-40B4-BE49-F238E27FC236}">
                      <a16:creationId xmlns:a16="http://schemas.microsoft.com/office/drawing/2014/main" id="{5E2125A7-8E1F-5972-ACEC-87EB80F2412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276660" y="4181871"/>
                  <a:ext cx="336520" cy="326102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834" name="直接连接符 1833">
                    <a:extLst>
                      <a:ext uri="{FF2B5EF4-FFF2-40B4-BE49-F238E27FC236}">
                        <a16:creationId xmlns:a16="http://schemas.microsoft.com/office/drawing/2014/main" id="{E142C4EF-5AE0-ECCD-8059-BBF01218B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5" name="直接连接符 1834">
                    <a:extLst>
                      <a:ext uri="{FF2B5EF4-FFF2-40B4-BE49-F238E27FC236}">
                        <a16:creationId xmlns:a16="http://schemas.microsoft.com/office/drawing/2014/main" id="{2C972832-0108-BF8F-F4E8-CC43CA2FB3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36" name="组合 1835">
                    <a:extLst>
                      <a:ext uri="{FF2B5EF4-FFF2-40B4-BE49-F238E27FC236}">
                        <a16:creationId xmlns:a16="http://schemas.microsoft.com/office/drawing/2014/main" id="{0C3FFF76-AE03-7E96-F23F-F7544123DF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54" name="椭圆 1853">
                      <a:extLst>
                        <a:ext uri="{FF2B5EF4-FFF2-40B4-BE49-F238E27FC236}">
                          <a16:creationId xmlns:a16="http://schemas.microsoft.com/office/drawing/2014/main" id="{EBBE68CD-74CC-8A7E-7AED-8DF09952C71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55" name="椭圆 1854">
                      <a:extLst>
                        <a:ext uri="{FF2B5EF4-FFF2-40B4-BE49-F238E27FC236}">
                          <a16:creationId xmlns:a16="http://schemas.microsoft.com/office/drawing/2014/main" id="{50E83AC5-37BB-7B61-5E28-6CC1B7288F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37" name="组合 1836">
                    <a:extLst>
                      <a:ext uri="{FF2B5EF4-FFF2-40B4-BE49-F238E27FC236}">
                        <a16:creationId xmlns:a16="http://schemas.microsoft.com/office/drawing/2014/main" id="{856BCF7C-5540-C031-D62B-83A6DBF380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52" name="椭圆 1851">
                      <a:extLst>
                        <a:ext uri="{FF2B5EF4-FFF2-40B4-BE49-F238E27FC236}">
                          <a16:creationId xmlns:a16="http://schemas.microsoft.com/office/drawing/2014/main" id="{AE4D6DDD-0C78-89AB-30F9-B869911B30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53" name="椭圆 1852">
                      <a:extLst>
                        <a:ext uri="{FF2B5EF4-FFF2-40B4-BE49-F238E27FC236}">
                          <a16:creationId xmlns:a16="http://schemas.microsoft.com/office/drawing/2014/main" id="{56667F08-8F51-FDB8-70EA-C1D158EB2C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38" name="组合 1837">
                    <a:extLst>
                      <a:ext uri="{FF2B5EF4-FFF2-40B4-BE49-F238E27FC236}">
                        <a16:creationId xmlns:a16="http://schemas.microsoft.com/office/drawing/2014/main" id="{1BF5B48D-B37C-3C3A-BE53-CCC1B83E4A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50" name="椭圆 1849">
                      <a:extLst>
                        <a:ext uri="{FF2B5EF4-FFF2-40B4-BE49-F238E27FC236}">
                          <a16:creationId xmlns:a16="http://schemas.microsoft.com/office/drawing/2014/main" id="{2982C363-0850-5BB3-966F-382BCB3B1D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51" name="椭圆 1850">
                      <a:extLst>
                        <a:ext uri="{FF2B5EF4-FFF2-40B4-BE49-F238E27FC236}">
                          <a16:creationId xmlns:a16="http://schemas.microsoft.com/office/drawing/2014/main" id="{BD8ADC6C-7C03-CFD7-9F6C-DD536532CC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39" name="组合 1838">
                    <a:extLst>
                      <a:ext uri="{FF2B5EF4-FFF2-40B4-BE49-F238E27FC236}">
                        <a16:creationId xmlns:a16="http://schemas.microsoft.com/office/drawing/2014/main" id="{564A9A54-333F-F217-E551-09BD67DFC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48" name="椭圆 1847">
                      <a:extLst>
                        <a:ext uri="{FF2B5EF4-FFF2-40B4-BE49-F238E27FC236}">
                          <a16:creationId xmlns:a16="http://schemas.microsoft.com/office/drawing/2014/main" id="{36EAA2E8-98F2-A125-A831-37566C090D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49" name="椭圆 1848">
                      <a:extLst>
                        <a:ext uri="{FF2B5EF4-FFF2-40B4-BE49-F238E27FC236}">
                          <a16:creationId xmlns:a16="http://schemas.microsoft.com/office/drawing/2014/main" id="{17F086AB-2DC2-AA6A-1AAC-10E3E0BD3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840" name="椭圆 1839">
                    <a:extLst>
                      <a:ext uri="{FF2B5EF4-FFF2-40B4-BE49-F238E27FC236}">
                        <a16:creationId xmlns:a16="http://schemas.microsoft.com/office/drawing/2014/main" id="{BC26D36E-9208-1341-53A0-66D0F2E7D9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841" name="直接连接符 1840">
                    <a:extLst>
                      <a:ext uri="{FF2B5EF4-FFF2-40B4-BE49-F238E27FC236}">
                        <a16:creationId xmlns:a16="http://schemas.microsoft.com/office/drawing/2014/main" id="{9DFE60BF-7F30-D585-F516-6027D20C06D9}"/>
                      </a:ext>
                    </a:extLst>
                  </p:cNvPr>
                  <p:cNvCxnSpPr>
                    <a:cxnSpLocks/>
                    <a:stCxn id="1854" idx="4"/>
                    <a:endCxn id="184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2" name="直接连接符 1841">
                    <a:extLst>
                      <a:ext uri="{FF2B5EF4-FFF2-40B4-BE49-F238E27FC236}">
                        <a16:creationId xmlns:a16="http://schemas.microsoft.com/office/drawing/2014/main" id="{A89E2D88-81ED-4F52-D669-CA8DA15FA444}"/>
                      </a:ext>
                    </a:extLst>
                  </p:cNvPr>
                  <p:cNvCxnSpPr>
                    <a:cxnSpLocks/>
                    <a:stCxn id="1854" idx="4"/>
                    <a:endCxn id="184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3" name="直接连接符 1842">
                    <a:extLst>
                      <a:ext uri="{FF2B5EF4-FFF2-40B4-BE49-F238E27FC236}">
                        <a16:creationId xmlns:a16="http://schemas.microsoft.com/office/drawing/2014/main" id="{0B53307A-D31F-B854-63F0-C171DCEEE9EF}"/>
                      </a:ext>
                    </a:extLst>
                  </p:cNvPr>
                  <p:cNvCxnSpPr>
                    <a:cxnSpLocks/>
                    <a:stCxn id="1854" idx="4"/>
                    <a:endCxn id="185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4" name="直接连接符 1843">
                    <a:extLst>
                      <a:ext uri="{FF2B5EF4-FFF2-40B4-BE49-F238E27FC236}">
                        <a16:creationId xmlns:a16="http://schemas.microsoft.com/office/drawing/2014/main" id="{7612CDAD-9B50-4382-2D78-5E355475900F}"/>
                      </a:ext>
                    </a:extLst>
                  </p:cNvPr>
                  <p:cNvCxnSpPr>
                    <a:cxnSpLocks/>
                    <a:stCxn id="1850" idx="1"/>
                    <a:endCxn id="185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5" name="直接连接符 1844">
                    <a:extLst>
                      <a:ext uri="{FF2B5EF4-FFF2-40B4-BE49-F238E27FC236}">
                        <a16:creationId xmlns:a16="http://schemas.microsoft.com/office/drawing/2014/main" id="{EFEE7DC8-9321-41A6-F91E-3D3F75BBBE62}"/>
                      </a:ext>
                    </a:extLst>
                  </p:cNvPr>
                  <p:cNvCxnSpPr>
                    <a:cxnSpLocks/>
                    <a:stCxn id="1850" idx="2"/>
                    <a:endCxn id="185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6" name="直接连接符 1845">
                    <a:extLst>
                      <a:ext uri="{FF2B5EF4-FFF2-40B4-BE49-F238E27FC236}">
                        <a16:creationId xmlns:a16="http://schemas.microsoft.com/office/drawing/2014/main" id="{4DE4A777-5046-A8F3-B67D-471BD9779DF0}"/>
                      </a:ext>
                    </a:extLst>
                  </p:cNvPr>
                  <p:cNvCxnSpPr>
                    <a:cxnSpLocks/>
                    <a:stCxn id="1850" idx="3"/>
                    <a:endCxn id="184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直接连接符 1846">
                    <a:extLst>
                      <a:ext uri="{FF2B5EF4-FFF2-40B4-BE49-F238E27FC236}">
                        <a16:creationId xmlns:a16="http://schemas.microsoft.com/office/drawing/2014/main" id="{B9120F94-7CD4-B4F9-F2FD-43C7FB965029}"/>
                      </a:ext>
                    </a:extLst>
                  </p:cNvPr>
                  <p:cNvCxnSpPr>
                    <a:cxnSpLocks/>
                    <a:stCxn id="1850" idx="4"/>
                    <a:endCxn id="184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56" name="组合 1855">
                <a:extLst>
                  <a:ext uri="{FF2B5EF4-FFF2-40B4-BE49-F238E27FC236}">
                    <a16:creationId xmlns:a16="http://schemas.microsoft.com/office/drawing/2014/main" id="{5F65C123-DEB4-C836-30C2-BCF46ED8B5BB}"/>
                  </a:ext>
                </a:extLst>
              </p:cNvPr>
              <p:cNvGrpSpPr/>
              <p:nvPr/>
            </p:nvGrpSpPr>
            <p:grpSpPr>
              <a:xfrm>
                <a:off x="4048465" y="3770534"/>
                <a:ext cx="338901" cy="334386"/>
                <a:chOff x="1246509" y="4149154"/>
                <a:chExt cx="396821" cy="391534"/>
              </a:xfrm>
            </p:grpSpPr>
            <p:sp>
              <p:nvSpPr>
                <p:cNvPr id="1857" name="流程图: 接点 1856">
                  <a:extLst>
                    <a:ext uri="{FF2B5EF4-FFF2-40B4-BE49-F238E27FC236}">
                      <a16:creationId xmlns:a16="http://schemas.microsoft.com/office/drawing/2014/main" id="{A43C615E-5826-CBDB-AC7D-A5B64AFF26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509" y="4149154"/>
                  <a:ext cx="396821" cy="391534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858" name="组合 1857">
                  <a:extLst>
                    <a:ext uri="{FF2B5EF4-FFF2-40B4-BE49-F238E27FC236}">
                      <a16:creationId xmlns:a16="http://schemas.microsoft.com/office/drawing/2014/main" id="{039209AE-4B85-C66C-9C92-DAF8CCE9F26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276660" y="4181871"/>
                  <a:ext cx="336520" cy="326102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859" name="直接连接符 1858">
                    <a:extLst>
                      <a:ext uri="{FF2B5EF4-FFF2-40B4-BE49-F238E27FC236}">
                        <a16:creationId xmlns:a16="http://schemas.microsoft.com/office/drawing/2014/main" id="{9FE879DA-C96F-4845-BA79-764EEAD50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0" name="直接连接符 1859">
                    <a:extLst>
                      <a:ext uri="{FF2B5EF4-FFF2-40B4-BE49-F238E27FC236}">
                        <a16:creationId xmlns:a16="http://schemas.microsoft.com/office/drawing/2014/main" id="{7951C1C5-91CE-607C-44A0-CEBEBF2660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61" name="组合 1860">
                    <a:extLst>
                      <a:ext uri="{FF2B5EF4-FFF2-40B4-BE49-F238E27FC236}">
                        <a16:creationId xmlns:a16="http://schemas.microsoft.com/office/drawing/2014/main" id="{0DF46823-48F4-5601-3692-A02DC57378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79" name="椭圆 1878">
                      <a:extLst>
                        <a:ext uri="{FF2B5EF4-FFF2-40B4-BE49-F238E27FC236}">
                          <a16:creationId xmlns:a16="http://schemas.microsoft.com/office/drawing/2014/main" id="{0ABE764F-AA5E-6E93-7F63-447E2D611A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80" name="椭圆 1879">
                      <a:extLst>
                        <a:ext uri="{FF2B5EF4-FFF2-40B4-BE49-F238E27FC236}">
                          <a16:creationId xmlns:a16="http://schemas.microsoft.com/office/drawing/2014/main" id="{C46D9381-83FD-08FF-E79C-D198202BE7C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62" name="组合 1861">
                    <a:extLst>
                      <a:ext uri="{FF2B5EF4-FFF2-40B4-BE49-F238E27FC236}">
                        <a16:creationId xmlns:a16="http://schemas.microsoft.com/office/drawing/2014/main" id="{51AE79F0-638D-8C9F-3A47-9C16B2EAD68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77" name="椭圆 1876">
                      <a:extLst>
                        <a:ext uri="{FF2B5EF4-FFF2-40B4-BE49-F238E27FC236}">
                          <a16:creationId xmlns:a16="http://schemas.microsoft.com/office/drawing/2014/main" id="{E1EEEFEB-97CD-973D-7667-2A044CBEA93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78" name="椭圆 1877">
                      <a:extLst>
                        <a:ext uri="{FF2B5EF4-FFF2-40B4-BE49-F238E27FC236}">
                          <a16:creationId xmlns:a16="http://schemas.microsoft.com/office/drawing/2014/main" id="{6661E225-747D-9C76-179B-300280C090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63" name="组合 1862">
                    <a:extLst>
                      <a:ext uri="{FF2B5EF4-FFF2-40B4-BE49-F238E27FC236}">
                        <a16:creationId xmlns:a16="http://schemas.microsoft.com/office/drawing/2014/main" id="{005AD5B0-BF1B-8ACC-2198-2BF82F709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75" name="椭圆 1874">
                      <a:extLst>
                        <a:ext uri="{FF2B5EF4-FFF2-40B4-BE49-F238E27FC236}">
                          <a16:creationId xmlns:a16="http://schemas.microsoft.com/office/drawing/2014/main" id="{94B313AB-BAE0-E0D3-FB8D-3995134BB33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76" name="椭圆 1875">
                      <a:extLst>
                        <a:ext uri="{FF2B5EF4-FFF2-40B4-BE49-F238E27FC236}">
                          <a16:creationId xmlns:a16="http://schemas.microsoft.com/office/drawing/2014/main" id="{EDAAA520-4AB4-3ABE-4F20-36916283028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64" name="组合 1863">
                    <a:extLst>
                      <a:ext uri="{FF2B5EF4-FFF2-40B4-BE49-F238E27FC236}">
                        <a16:creationId xmlns:a16="http://schemas.microsoft.com/office/drawing/2014/main" id="{EBB8D95F-65DB-DAF5-6C91-421A9F603A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73" name="椭圆 1872">
                      <a:extLst>
                        <a:ext uri="{FF2B5EF4-FFF2-40B4-BE49-F238E27FC236}">
                          <a16:creationId xmlns:a16="http://schemas.microsoft.com/office/drawing/2014/main" id="{D6FA63DB-E50A-7735-EAC5-6B357FB3876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74" name="椭圆 1873">
                      <a:extLst>
                        <a:ext uri="{FF2B5EF4-FFF2-40B4-BE49-F238E27FC236}">
                          <a16:creationId xmlns:a16="http://schemas.microsoft.com/office/drawing/2014/main" id="{362C2D5F-8B36-21D8-9C1C-1C0F3D396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865" name="椭圆 1864">
                    <a:extLst>
                      <a:ext uri="{FF2B5EF4-FFF2-40B4-BE49-F238E27FC236}">
                        <a16:creationId xmlns:a16="http://schemas.microsoft.com/office/drawing/2014/main" id="{C0DD8027-4EE1-E121-79F0-851EBD2C1D2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866" name="直接连接符 1865">
                    <a:extLst>
                      <a:ext uri="{FF2B5EF4-FFF2-40B4-BE49-F238E27FC236}">
                        <a16:creationId xmlns:a16="http://schemas.microsoft.com/office/drawing/2014/main" id="{87F5CA4F-9B19-4FC6-A7F8-DC96D92F71B7}"/>
                      </a:ext>
                    </a:extLst>
                  </p:cNvPr>
                  <p:cNvCxnSpPr>
                    <a:cxnSpLocks/>
                    <a:stCxn id="1879" idx="4"/>
                    <a:endCxn id="1865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7" name="直接连接符 1866">
                    <a:extLst>
                      <a:ext uri="{FF2B5EF4-FFF2-40B4-BE49-F238E27FC236}">
                        <a16:creationId xmlns:a16="http://schemas.microsoft.com/office/drawing/2014/main" id="{A2C5D1FB-815D-1BF6-1B5D-58221F030F31}"/>
                      </a:ext>
                    </a:extLst>
                  </p:cNvPr>
                  <p:cNvCxnSpPr>
                    <a:cxnSpLocks/>
                    <a:stCxn id="1879" idx="4"/>
                    <a:endCxn id="1873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8" name="直接连接符 1867">
                    <a:extLst>
                      <a:ext uri="{FF2B5EF4-FFF2-40B4-BE49-F238E27FC236}">
                        <a16:creationId xmlns:a16="http://schemas.microsoft.com/office/drawing/2014/main" id="{4B49ACB7-02EC-43AA-B5F1-02B83F4D022F}"/>
                      </a:ext>
                    </a:extLst>
                  </p:cNvPr>
                  <p:cNvCxnSpPr>
                    <a:cxnSpLocks/>
                    <a:stCxn id="1879" idx="4"/>
                    <a:endCxn id="1877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9" name="直接连接符 1868">
                    <a:extLst>
                      <a:ext uri="{FF2B5EF4-FFF2-40B4-BE49-F238E27FC236}">
                        <a16:creationId xmlns:a16="http://schemas.microsoft.com/office/drawing/2014/main" id="{A68351CA-C0B3-2926-BB5C-64E96B117D15}"/>
                      </a:ext>
                    </a:extLst>
                  </p:cNvPr>
                  <p:cNvCxnSpPr>
                    <a:cxnSpLocks/>
                    <a:stCxn id="1875" idx="1"/>
                    <a:endCxn id="1879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0" name="直接连接符 1869">
                    <a:extLst>
                      <a:ext uri="{FF2B5EF4-FFF2-40B4-BE49-F238E27FC236}">
                        <a16:creationId xmlns:a16="http://schemas.microsoft.com/office/drawing/2014/main" id="{14058099-437D-85F3-9A43-C555F20B25C4}"/>
                      </a:ext>
                    </a:extLst>
                  </p:cNvPr>
                  <p:cNvCxnSpPr>
                    <a:cxnSpLocks/>
                    <a:stCxn id="1875" idx="2"/>
                    <a:endCxn id="1877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1" name="直接连接符 1870">
                    <a:extLst>
                      <a:ext uri="{FF2B5EF4-FFF2-40B4-BE49-F238E27FC236}">
                        <a16:creationId xmlns:a16="http://schemas.microsoft.com/office/drawing/2014/main" id="{052B8065-C9E8-643F-9BBC-4E994C4FE098}"/>
                      </a:ext>
                    </a:extLst>
                  </p:cNvPr>
                  <p:cNvCxnSpPr>
                    <a:cxnSpLocks/>
                    <a:stCxn id="1875" idx="3"/>
                    <a:endCxn id="1873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2" name="直接连接符 1871">
                    <a:extLst>
                      <a:ext uri="{FF2B5EF4-FFF2-40B4-BE49-F238E27FC236}">
                        <a16:creationId xmlns:a16="http://schemas.microsoft.com/office/drawing/2014/main" id="{6915CA5E-6B87-788D-297F-33F6183AB184}"/>
                      </a:ext>
                    </a:extLst>
                  </p:cNvPr>
                  <p:cNvCxnSpPr>
                    <a:cxnSpLocks/>
                    <a:stCxn id="1875" idx="4"/>
                    <a:endCxn id="1865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81" name="组合 1880">
                <a:extLst>
                  <a:ext uri="{FF2B5EF4-FFF2-40B4-BE49-F238E27FC236}">
                    <a16:creationId xmlns:a16="http://schemas.microsoft.com/office/drawing/2014/main" id="{25900583-BC88-515A-4837-EA81C84B2D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87775" y="3808540"/>
                <a:ext cx="320863" cy="316588"/>
                <a:chOff x="1661030" y="1570822"/>
                <a:chExt cx="338146" cy="333641"/>
              </a:xfrm>
            </p:grpSpPr>
            <p:sp>
              <p:nvSpPr>
                <p:cNvPr id="1882" name="流程图: 接点 1881">
                  <a:extLst>
                    <a:ext uri="{FF2B5EF4-FFF2-40B4-BE49-F238E27FC236}">
                      <a16:creationId xmlns:a16="http://schemas.microsoft.com/office/drawing/2014/main" id="{C6EDE9C9-49FD-70B6-6F97-10CAD01514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883" name="组合 1882">
                  <a:extLst>
                    <a:ext uri="{FF2B5EF4-FFF2-40B4-BE49-F238E27FC236}">
                      <a16:creationId xmlns:a16="http://schemas.microsoft.com/office/drawing/2014/main" id="{B6749C03-17B2-5102-50DA-F80A96F83CA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884" name="直接连接符 1883">
                    <a:extLst>
                      <a:ext uri="{FF2B5EF4-FFF2-40B4-BE49-F238E27FC236}">
                        <a16:creationId xmlns:a16="http://schemas.microsoft.com/office/drawing/2014/main" id="{90A05220-FA0F-B5E6-760B-EAAEF52A4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5" name="直接连接符 1884">
                    <a:extLst>
                      <a:ext uri="{FF2B5EF4-FFF2-40B4-BE49-F238E27FC236}">
                        <a16:creationId xmlns:a16="http://schemas.microsoft.com/office/drawing/2014/main" id="{2F04620E-8D02-0F9D-45CD-53F016D6C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86" name="组合 1885">
                    <a:extLst>
                      <a:ext uri="{FF2B5EF4-FFF2-40B4-BE49-F238E27FC236}">
                        <a16:creationId xmlns:a16="http://schemas.microsoft.com/office/drawing/2014/main" id="{206B4039-B67C-414C-9B62-B3147CB39F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04" name="椭圆 1903">
                      <a:extLst>
                        <a:ext uri="{FF2B5EF4-FFF2-40B4-BE49-F238E27FC236}">
                          <a16:creationId xmlns:a16="http://schemas.microsoft.com/office/drawing/2014/main" id="{ED81152B-DB59-7DE6-239C-8A07397A31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05" name="椭圆 1904">
                      <a:extLst>
                        <a:ext uri="{FF2B5EF4-FFF2-40B4-BE49-F238E27FC236}">
                          <a16:creationId xmlns:a16="http://schemas.microsoft.com/office/drawing/2014/main" id="{FAC30E14-DF88-7C3E-C32D-2EE65927FE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87" name="组合 1886">
                    <a:extLst>
                      <a:ext uri="{FF2B5EF4-FFF2-40B4-BE49-F238E27FC236}">
                        <a16:creationId xmlns:a16="http://schemas.microsoft.com/office/drawing/2014/main" id="{19DCCC6D-31DE-15E5-52BD-3673A84F3B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02" name="椭圆 1901">
                      <a:extLst>
                        <a:ext uri="{FF2B5EF4-FFF2-40B4-BE49-F238E27FC236}">
                          <a16:creationId xmlns:a16="http://schemas.microsoft.com/office/drawing/2014/main" id="{4690F603-B9D5-37AC-C996-774B6EA48F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03" name="椭圆 1902">
                      <a:extLst>
                        <a:ext uri="{FF2B5EF4-FFF2-40B4-BE49-F238E27FC236}">
                          <a16:creationId xmlns:a16="http://schemas.microsoft.com/office/drawing/2014/main" id="{4E016D52-9A00-6EBE-3BD2-69B4ED29620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88" name="组合 1887">
                    <a:extLst>
                      <a:ext uri="{FF2B5EF4-FFF2-40B4-BE49-F238E27FC236}">
                        <a16:creationId xmlns:a16="http://schemas.microsoft.com/office/drawing/2014/main" id="{958065C4-D351-7C0E-8593-0819A62E02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00" name="椭圆 1899">
                      <a:extLst>
                        <a:ext uri="{FF2B5EF4-FFF2-40B4-BE49-F238E27FC236}">
                          <a16:creationId xmlns:a16="http://schemas.microsoft.com/office/drawing/2014/main" id="{DB9EA586-01E3-7F14-8D1D-EDD9DC2113C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01" name="椭圆 1900">
                      <a:extLst>
                        <a:ext uri="{FF2B5EF4-FFF2-40B4-BE49-F238E27FC236}">
                          <a16:creationId xmlns:a16="http://schemas.microsoft.com/office/drawing/2014/main" id="{B359B28D-9C48-8F2E-D988-4810098727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889" name="组合 1888">
                    <a:extLst>
                      <a:ext uri="{FF2B5EF4-FFF2-40B4-BE49-F238E27FC236}">
                        <a16:creationId xmlns:a16="http://schemas.microsoft.com/office/drawing/2014/main" id="{1B59E9D1-BE79-B90E-C3A7-529D1AD5B5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898" name="椭圆 1897">
                      <a:extLst>
                        <a:ext uri="{FF2B5EF4-FFF2-40B4-BE49-F238E27FC236}">
                          <a16:creationId xmlns:a16="http://schemas.microsoft.com/office/drawing/2014/main" id="{144EA3B5-0096-074A-5037-3FDB0744B2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99" name="椭圆 1898">
                      <a:extLst>
                        <a:ext uri="{FF2B5EF4-FFF2-40B4-BE49-F238E27FC236}">
                          <a16:creationId xmlns:a16="http://schemas.microsoft.com/office/drawing/2014/main" id="{2C8BA329-AECB-E57B-7639-D5231062281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890" name="椭圆 1889">
                    <a:extLst>
                      <a:ext uri="{FF2B5EF4-FFF2-40B4-BE49-F238E27FC236}">
                        <a16:creationId xmlns:a16="http://schemas.microsoft.com/office/drawing/2014/main" id="{51A88DC4-0777-DA94-BDE4-54FC2E1B24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891" name="直接连接符 1890">
                    <a:extLst>
                      <a:ext uri="{FF2B5EF4-FFF2-40B4-BE49-F238E27FC236}">
                        <a16:creationId xmlns:a16="http://schemas.microsoft.com/office/drawing/2014/main" id="{33A16767-D9AB-8809-752C-29CCDE83B5FC}"/>
                      </a:ext>
                    </a:extLst>
                  </p:cNvPr>
                  <p:cNvCxnSpPr>
                    <a:cxnSpLocks/>
                    <a:stCxn id="1904" idx="4"/>
                    <a:endCxn id="189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2" name="直接连接符 1891">
                    <a:extLst>
                      <a:ext uri="{FF2B5EF4-FFF2-40B4-BE49-F238E27FC236}">
                        <a16:creationId xmlns:a16="http://schemas.microsoft.com/office/drawing/2014/main" id="{FCB13399-B6EC-8FEA-86DE-09A383BF55D1}"/>
                      </a:ext>
                    </a:extLst>
                  </p:cNvPr>
                  <p:cNvCxnSpPr>
                    <a:cxnSpLocks/>
                    <a:stCxn id="1904" idx="4"/>
                    <a:endCxn id="189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3" name="直接连接符 1892">
                    <a:extLst>
                      <a:ext uri="{FF2B5EF4-FFF2-40B4-BE49-F238E27FC236}">
                        <a16:creationId xmlns:a16="http://schemas.microsoft.com/office/drawing/2014/main" id="{F0C5D65D-40B6-7D8E-8E24-14365B74E61F}"/>
                      </a:ext>
                    </a:extLst>
                  </p:cNvPr>
                  <p:cNvCxnSpPr>
                    <a:cxnSpLocks/>
                    <a:stCxn id="1904" idx="4"/>
                    <a:endCxn id="190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4" name="直接连接符 1893">
                    <a:extLst>
                      <a:ext uri="{FF2B5EF4-FFF2-40B4-BE49-F238E27FC236}">
                        <a16:creationId xmlns:a16="http://schemas.microsoft.com/office/drawing/2014/main" id="{C865BE11-22C0-E9E2-2DCC-59524ED9470D}"/>
                      </a:ext>
                    </a:extLst>
                  </p:cNvPr>
                  <p:cNvCxnSpPr>
                    <a:cxnSpLocks/>
                    <a:stCxn id="1900" idx="1"/>
                    <a:endCxn id="190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5" name="直接连接符 1894">
                    <a:extLst>
                      <a:ext uri="{FF2B5EF4-FFF2-40B4-BE49-F238E27FC236}">
                        <a16:creationId xmlns:a16="http://schemas.microsoft.com/office/drawing/2014/main" id="{97524286-7522-4C60-FC68-FC188AAFA219}"/>
                      </a:ext>
                    </a:extLst>
                  </p:cNvPr>
                  <p:cNvCxnSpPr>
                    <a:cxnSpLocks/>
                    <a:stCxn id="1900" idx="2"/>
                    <a:endCxn id="190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6" name="直接连接符 1895">
                    <a:extLst>
                      <a:ext uri="{FF2B5EF4-FFF2-40B4-BE49-F238E27FC236}">
                        <a16:creationId xmlns:a16="http://schemas.microsoft.com/office/drawing/2014/main" id="{3BC497B6-9C09-7871-1594-36C423B89058}"/>
                      </a:ext>
                    </a:extLst>
                  </p:cNvPr>
                  <p:cNvCxnSpPr>
                    <a:cxnSpLocks/>
                    <a:stCxn id="1900" idx="3"/>
                    <a:endCxn id="189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7" name="直接连接符 1896">
                    <a:extLst>
                      <a:ext uri="{FF2B5EF4-FFF2-40B4-BE49-F238E27FC236}">
                        <a16:creationId xmlns:a16="http://schemas.microsoft.com/office/drawing/2014/main" id="{B0404ED2-685F-81F6-BCEB-ABACC556DB96}"/>
                      </a:ext>
                    </a:extLst>
                  </p:cNvPr>
                  <p:cNvCxnSpPr>
                    <a:cxnSpLocks/>
                    <a:stCxn id="1900" idx="4"/>
                    <a:endCxn id="189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06" name="组合 1905">
                <a:extLst>
                  <a:ext uri="{FF2B5EF4-FFF2-40B4-BE49-F238E27FC236}">
                    <a16:creationId xmlns:a16="http://schemas.microsoft.com/office/drawing/2014/main" id="{19E9F51B-CCD5-E946-326C-D009C797B4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22062" y="3398248"/>
                <a:ext cx="320863" cy="316588"/>
                <a:chOff x="1661030" y="1570822"/>
                <a:chExt cx="338146" cy="333641"/>
              </a:xfrm>
            </p:grpSpPr>
            <p:sp>
              <p:nvSpPr>
                <p:cNvPr id="1907" name="流程图: 接点 1906">
                  <a:extLst>
                    <a:ext uri="{FF2B5EF4-FFF2-40B4-BE49-F238E27FC236}">
                      <a16:creationId xmlns:a16="http://schemas.microsoft.com/office/drawing/2014/main" id="{1E0C5B38-99A7-534F-727F-CC4AE2BE5B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08" name="组合 1907">
                  <a:extLst>
                    <a:ext uri="{FF2B5EF4-FFF2-40B4-BE49-F238E27FC236}">
                      <a16:creationId xmlns:a16="http://schemas.microsoft.com/office/drawing/2014/main" id="{178CFC03-7215-1237-AD6C-C898A0283B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909" name="直接连接符 1908">
                    <a:extLst>
                      <a:ext uri="{FF2B5EF4-FFF2-40B4-BE49-F238E27FC236}">
                        <a16:creationId xmlns:a16="http://schemas.microsoft.com/office/drawing/2014/main" id="{CFB01EF9-75A3-0697-23ED-F9058AB30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直接连接符 1909">
                    <a:extLst>
                      <a:ext uri="{FF2B5EF4-FFF2-40B4-BE49-F238E27FC236}">
                        <a16:creationId xmlns:a16="http://schemas.microsoft.com/office/drawing/2014/main" id="{5394A029-4B5F-7713-0C4C-FDF555D492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1" name="组合 1910">
                    <a:extLst>
                      <a:ext uri="{FF2B5EF4-FFF2-40B4-BE49-F238E27FC236}">
                        <a16:creationId xmlns:a16="http://schemas.microsoft.com/office/drawing/2014/main" id="{38FBE87B-0936-D986-7A3A-2969E6C93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29" name="椭圆 1928">
                      <a:extLst>
                        <a:ext uri="{FF2B5EF4-FFF2-40B4-BE49-F238E27FC236}">
                          <a16:creationId xmlns:a16="http://schemas.microsoft.com/office/drawing/2014/main" id="{33288EC4-20C3-9680-3850-23417AD79F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30" name="椭圆 1929">
                      <a:extLst>
                        <a:ext uri="{FF2B5EF4-FFF2-40B4-BE49-F238E27FC236}">
                          <a16:creationId xmlns:a16="http://schemas.microsoft.com/office/drawing/2014/main" id="{C63D613A-ACF3-B936-417D-43902F1D59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12" name="组合 1911">
                    <a:extLst>
                      <a:ext uri="{FF2B5EF4-FFF2-40B4-BE49-F238E27FC236}">
                        <a16:creationId xmlns:a16="http://schemas.microsoft.com/office/drawing/2014/main" id="{EA23E1AF-D375-07BC-F489-432914DFBF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27" name="椭圆 1926">
                      <a:extLst>
                        <a:ext uri="{FF2B5EF4-FFF2-40B4-BE49-F238E27FC236}">
                          <a16:creationId xmlns:a16="http://schemas.microsoft.com/office/drawing/2014/main" id="{698B75EC-019A-318C-9A05-A51C68BD28B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28" name="椭圆 1927">
                      <a:extLst>
                        <a:ext uri="{FF2B5EF4-FFF2-40B4-BE49-F238E27FC236}">
                          <a16:creationId xmlns:a16="http://schemas.microsoft.com/office/drawing/2014/main" id="{6488B72B-8250-01AE-8C8A-7741537F7D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13" name="组合 1912">
                    <a:extLst>
                      <a:ext uri="{FF2B5EF4-FFF2-40B4-BE49-F238E27FC236}">
                        <a16:creationId xmlns:a16="http://schemas.microsoft.com/office/drawing/2014/main" id="{1EED3E58-A4BE-A08D-F21D-F0264A891E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25" name="椭圆 1924">
                      <a:extLst>
                        <a:ext uri="{FF2B5EF4-FFF2-40B4-BE49-F238E27FC236}">
                          <a16:creationId xmlns:a16="http://schemas.microsoft.com/office/drawing/2014/main" id="{C9F62E31-A6BE-EDF9-127E-77BDA548DF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26" name="椭圆 1925">
                      <a:extLst>
                        <a:ext uri="{FF2B5EF4-FFF2-40B4-BE49-F238E27FC236}">
                          <a16:creationId xmlns:a16="http://schemas.microsoft.com/office/drawing/2014/main" id="{44D6A028-3D2B-ED93-87CD-9204113D74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14" name="组合 1913">
                    <a:extLst>
                      <a:ext uri="{FF2B5EF4-FFF2-40B4-BE49-F238E27FC236}">
                        <a16:creationId xmlns:a16="http://schemas.microsoft.com/office/drawing/2014/main" id="{78492B60-7B15-8ACE-AD57-3B84F7CB7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23" name="椭圆 1922">
                      <a:extLst>
                        <a:ext uri="{FF2B5EF4-FFF2-40B4-BE49-F238E27FC236}">
                          <a16:creationId xmlns:a16="http://schemas.microsoft.com/office/drawing/2014/main" id="{ABB17BE7-5A8F-12AB-78E1-6544B04EC2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24" name="椭圆 1923">
                      <a:extLst>
                        <a:ext uri="{FF2B5EF4-FFF2-40B4-BE49-F238E27FC236}">
                          <a16:creationId xmlns:a16="http://schemas.microsoft.com/office/drawing/2014/main" id="{04A374E3-3F58-756A-C134-696E860B4A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915" name="椭圆 1914">
                    <a:extLst>
                      <a:ext uri="{FF2B5EF4-FFF2-40B4-BE49-F238E27FC236}">
                        <a16:creationId xmlns:a16="http://schemas.microsoft.com/office/drawing/2014/main" id="{BA12AD60-2EFF-71E9-F856-D22FA894FE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16" name="直接连接符 1915">
                    <a:extLst>
                      <a:ext uri="{FF2B5EF4-FFF2-40B4-BE49-F238E27FC236}">
                        <a16:creationId xmlns:a16="http://schemas.microsoft.com/office/drawing/2014/main" id="{C4AAFFB9-7517-FE52-D3CC-268B3C32DF5B}"/>
                      </a:ext>
                    </a:extLst>
                  </p:cNvPr>
                  <p:cNvCxnSpPr>
                    <a:cxnSpLocks/>
                    <a:stCxn id="1929" idx="4"/>
                    <a:endCxn id="1915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直接连接符 1916">
                    <a:extLst>
                      <a:ext uri="{FF2B5EF4-FFF2-40B4-BE49-F238E27FC236}">
                        <a16:creationId xmlns:a16="http://schemas.microsoft.com/office/drawing/2014/main" id="{595FB621-28E0-6599-C070-D06E30ED2A6C}"/>
                      </a:ext>
                    </a:extLst>
                  </p:cNvPr>
                  <p:cNvCxnSpPr>
                    <a:cxnSpLocks/>
                    <a:stCxn id="1929" idx="4"/>
                    <a:endCxn id="1923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8" name="直接连接符 1917">
                    <a:extLst>
                      <a:ext uri="{FF2B5EF4-FFF2-40B4-BE49-F238E27FC236}">
                        <a16:creationId xmlns:a16="http://schemas.microsoft.com/office/drawing/2014/main" id="{70DB371E-263E-994F-DEF5-3C0E68973C8C}"/>
                      </a:ext>
                    </a:extLst>
                  </p:cNvPr>
                  <p:cNvCxnSpPr>
                    <a:cxnSpLocks/>
                    <a:stCxn id="1929" idx="4"/>
                    <a:endCxn id="1927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9" name="直接连接符 1918">
                    <a:extLst>
                      <a:ext uri="{FF2B5EF4-FFF2-40B4-BE49-F238E27FC236}">
                        <a16:creationId xmlns:a16="http://schemas.microsoft.com/office/drawing/2014/main" id="{BF307DD6-1907-C75C-FC9A-8589398859BD}"/>
                      </a:ext>
                    </a:extLst>
                  </p:cNvPr>
                  <p:cNvCxnSpPr>
                    <a:cxnSpLocks/>
                    <a:stCxn id="1925" idx="1"/>
                    <a:endCxn id="1929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0" name="直接连接符 1919">
                    <a:extLst>
                      <a:ext uri="{FF2B5EF4-FFF2-40B4-BE49-F238E27FC236}">
                        <a16:creationId xmlns:a16="http://schemas.microsoft.com/office/drawing/2014/main" id="{2FBBC513-C43D-33DB-A0B9-05737FB23A6E}"/>
                      </a:ext>
                    </a:extLst>
                  </p:cNvPr>
                  <p:cNvCxnSpPr>
                    <a:cxnSpLocks/>
                    <a:stCxn id="1925" idx="2"/>
                    <a:endCxn id="1927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1" name="直接连接符 1920">
                    <a:extLst>
                      <a:ext uri="{FF2B5EF4-FFF2-40B4-BE49-F238E27FC236}">
                        <a16:creationId xmlns:a16="http://schemas.microsoft.com/office/drawing/2014/main" id="{F9BB80A3-666A-2821-259B-60C48668B563}"/>
                      </a:ext>
                    </a:extLst>
                  </p:cNvPr>
                  <p:cNvCxnSpPr>
                    <a:cxnSpLocks/>
                    <a:stCxn id="1925" idx="3"/>
                    <a:endCxn id="1923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2" name="直接连接符 1921">
                    <a:extLst>
                      <a:ext uri="{FF2B5EF4-FFF2-40B4-BE49-F238E27FC236}">
                        <a16:creationId xmlns:a16="http://schemas.microsoft.com/office/drawing/2014/main" id="{1C8FB295-DD00-BFE3-5A85-7E61A70ED575}"/>
                      </a:ext>
                    </a:extLst>
                  </p:cNvPr>
                  <p:cNvCxnSpPr>
                    <a:cxnSpLocks/>
                    <a:stCxn id="1925" idx="4"/>
                    <a:endCxn id="1915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31" name="组合 1930">
                <a:extLst>
                  <a:ext uri="{FF2B5EF4-FFF2-40B4-BE49-F238E27FC236}">
                    <a16:creationId xmlns:a16="http://schemas.microsoft.com/office/drawing/2014/main" id="{2C286E20-7B29-AC04-D054-915C53EE88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93660" y="3803181"/>
                <a:ext cx="320863" cy="316588"/>
                <a:chOff x="1661030" y="1570822"/>
                <a:chExt cx="338146" cy="333641"/>
              </a:xfrm>
            </p:grpSpPr>
            <p:sp>
              <p:nvSpPr>
                <p:cNvPr id="1932" name="流程图: 接点 1931">
                  <a:extLst>
                    <a:ext uri="{FF2B5EF4-FFF2-40B4-BE49-F238E27FC236}">
                      <a16:creationId xmlns:a16="http://schemas.microsoft.com/office/drawing/2014/main" id="{71498BE0-4A58-607C-6C94-B133CACF16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33" name="组合 1932">
                  <a:extLst>
                    <a:ext uri="{FF2B5EF4-FFF2-40B4-BE49-F238E27FC236}">
                      <a16:creationId xmlns:a16="http://schemas.microsoft.com/office/drawing/2014/main" id="{ECEE1489-70B8-F144-7103-83D23D11F6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934" name="直接连接符 1933">
                    <a:extLst>
                      <a:ext uri="{FF2B5EF4-FFF2-40B4-BE49-F238E27FC236}">
                        <a16:creationId xmlns:a16="http://schemas.microsoft.com/office/drawing/2014/main" id="{E7BEC52E-CFF2-8D99-E2BB-7EF85AF1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5" name="直接连接符 1934">
                    <a:extLst>
                      <a:ext uri="{FF2B5EF4-FFF2-40B4-BE49-F238E27FC236}">
                        <a16:creationId xmlns:a16="http://schemas.microsoft.com/office/drawing/2014/main" id="{3E25A801-C31A-E0DE-B0A5-3A1351FAF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36" name="组合 1935">
                    <a:extLst>
                      <a:ext uri="{FF2B5EF4-FFF2-40B4-BE49-F238E27FC236}">
                        <a16:creationId xmlns:a16="http://schemas.microsoft.com/office/drawing/2014/main" id="{9EA145AC-3B71-4ADA-C8AB-6B3A8D07AE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54" name="椭圆 1953">
                      <a:extLst>
                        <a:ext uri="{FF2B5EF4-FFF2-40B4-BE49-F238E27FC236}">
                          <a16:creationId xmlns:a16="http://schemas.microsoft.com/office/drawing/2014/main" id="{D20557F1-0E7F-B9B7-BB34-2228AEEC81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55" name="椭圆 1954">
                      <a:extLst>
                        <a:ext uri="{FF2B5EF4-FFF2-40B4-BE49-F238E27FC236}">
                          <a16:creationId xmlns:a16="http://schemas.microsoft.com/office/drawing/2014/main" id="{C9DDAC91-2297-0ED6-76BA-80419EA81E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37" name="组合 1936">
                    <a:extLst>
                      <a:ext uri="{FF2B5EF4-FFF2-40B4-BE49-F238E27FC236}">
                        <a16:creationId xmlns:a16="http://schemas.microsoft.com/office/drawing/2014/main" id="{B58A63BA-D8F2-A779-19C9-11A0D05F65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52" name="椭圆 1951">
                      <a:extLst>
                        <a:ext uri="{FF2B5EF4-FFF2-40B4-BE49-F238E27FC236}">
                          <a16:creationId xmlns:a16="http://schemas.microsoft.com/office/drawing/2014/main" id="{FE89CA7B-83E0-1EEA-B9E1-6A9C4762C5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53" name="椭圆 1952">
                      <a:extLst>
                        <a:ext uri="{FF2B5EF4-FFF2-40B4-BE49-F238E27FC236}">
                          <a16:creationId xmlns:a16="http://schemas.microsoft.com/office/drawing/2014/main" id="{593713C3-F341-A84B-2701-90D87BC6F4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38" name="组合 1937">
                    <a:extLst>
                      <a:ext uri="{FF2B5EF4-FFF2-40B4-BE49-F238E27FC236}">
                        <a16:creationId xmlns:a16="http://schemas.microsoft.com/office/drawing/2014/main" id="{49E948CB-C9E6-6605-88CB-6E088C514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50" name="椭圆 1949">
                      <a:extLst>
                        <a:ext uri="{FF2B5EF4-FFF2-40B4-BE49-F238E27FC236}">
                          <a16:creationId xmlns:a16="http://schemas.microsoft.com/office/drawing/2014/main" id="{928E0756-B2BD-00B4-1B96-8FB326F8D0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51" name="椭圆 1950">
                      <a:extLst>
                        <a:ext uri="{FF2B5EF4-FFF2-40B4-BE49-F238E27FC236}">
                          <a16:creationId xmlns:a16="http://schemas.microsoft.com/office/drawing/2014/main" id="{763755B4-8651-35B0-D804-E3C10F5B91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39" name="组合 1938">
                    <a:extLst>
                      <a:ext uri="{FF2B5EF4-FFF2-40B4-BE49-F238E27FC236}">
                        <a16:creationId xmlns:a16="http://schemas.microsoft.com/office/drawing/2014/main" id="{BFEAA32F-2E86-DAE7-FEFC-4703EEC52F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48" name="椭圆 1947">
                      <a:extLst>
                        <a:ext uri="{FF2B5EF4-FFF2-40B4-BE49-F238E27FC236}">
                          <a16:creationId xmlns:a16="http://schemas.microsoft.com/office/drawing/2014/main" id="{BD38EEB1-A41D-14B5-17EC-1EB5B1C0E8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49" name="椭圆 1948">
                      <a:extLst>
                        <a:ext uri="{FF2B5EF4-FFF2-40B4-BE49-F238E27FC236}">
                          <a16:creationId xmlns:a16="http://schemas.microsoft.com/office/drawing/2014/main" id="{2C19E803-7287-2D1E-9F7D-BA6FEE22A59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940" name="椭圆 1939">
                    <a:extLst>
                      <a:ext uri="{FF2B5EF4-FFF2-40B4-BE49-F238E27FC236}">
                        <a16:creationId xmlns:a16="http://schemas.microsoft.com/office/drawing/2014/main" id="{38C22BB0-3874-BB15-B7AE-9A4F5FEBEA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41" name="直接连接符 1940">
                    <a:extLst>
                      <a:ext uri="{FF2B5EF4-FFF2-40B4-BE49-F238E27FC236}">
                        <a16:creationId xmlns:a16="http://schemas.microsoft.com/office/drawing/2014/main" id="{9782E3FB-6AFF-490F-5026-E8EB784C11D6}"/>
                      </a:ext>
                    </a:extLst>
                  </p:cNvPr>
                  <p:cNvCxnSpPr>
                    <a:cxnSpLocks/>
                    <a:stCxn id="1954" idx="4"/>
                    <a:endCxn id="194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2" name="直接连接符 1941">
                    <a:extLst>
                      <a:ext uri="{FF2B5EF4-FFF2-40B4-BE49-F238E27FC236}">
                        <a16:creationId xmlns:a16="http://schemas.microsoft.com/office/drawing/2014/main" id="{4F5A0B0A-2853-A72C-4B25-94004BB518EC}"/>
                      </a:ext>
                    </a:extLst>
                  </p:cNvPr>
                  <p:cNvCxnSpPr>
                    <a:cxnSpLocks/>
                    <a:stCxn id="1954" idx="4"/>
                    <a:endCxn id="194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3" name="直接连接符 1942">
                    <a:extLst>
                      <a:ext uri="{FF2B5EF4-FFF2-40B4-BE49-F238E27FC236}">
                        <a16:creationId xmlns:a16="http://schemas.microsoft.com/office/drawing/2014/main" id="{B11F1930-10C4-2092-5AFD-53757EFB9E21}"/>
                      </a:ext>
                    </a:extLst>
                  </p:cNvPr>
                  <p:cNvCxnSpPr>
                    <a:cxnSpLocks/>
                    <a:stCxn id="1954" idx="4"/>
                    <a:endCxn id="195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4" name="直接连接符 1943">
                    <a:extLst>
                      <a:ext uri="{FF2B5EF4-FFF2-40B4-BE49-F238E27FC236}">
                        <a16:creationId xmlns:a16="http://schemas.microsoft.com/office/drawing/2014/main" id="{BA695E23-486E-9254-0565-E33BDE21459C}"/>
                      </a:ext>
                    </a:extLst>
                  </p:cNvPr>
                  <p:cNvCxnSpPr>
                    <a:cxnSpLocks/>
                    <a:stCxn id="1950" idx="1"/>
                    <a:endCxn id="195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5" name="直接连接符 1944">
                    <a:extLst>
                      <a:ext uri="{FF2B5EF4-FFF2-40B4-BE49-F238E27FC236}">
                        <a16:creationId xmlns:a16="http://schemas.microsoft.com/office/drawing/2014/main" id="{2E205025-E695-8867-1403-7153C5D72468}"/>
                      </a:ext>
                    </a:extLst>
                  </p:cNvPr>
                  <p:cNvCxnSpPr>
                    <a:cxnSpLocks/>
                    <a:stCxn id="1950" idx="2"/>
                    <a:endCxn id="195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6" name="直接连接符 1945">
                    <a:extLst>
                      <a:ext uri="{FF2B5EF4-FFF2-40B4-BE49-F238E27FC236}">
                        <a16:creationId xmlns:a16="http://schemas.microsoft.com/office/drawing/2014/main" id="{66D1EFBA-2539-9EE2-8943-BD93FFDECEC7}"/>
                      </a:ext>
                    </a:extLst>
                  </p:cNvPr>
                  <p:cNvCxnSpPr>
                    <a:cxnSpLocks/>
                    <a:stCxn id="1950" idx="3"/>
                    <a:endCxn id="194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7" name="直接连接符 1946">
                    <a:extLst>
                      <a:ext uri="{FF2B5EF4-FFF2-40B4-BE49-F238E27FC236}">
                        <a16:creationId xmlns:a16="http://schemas.microsoft.com/office/drawing/2014/main" id="{2A00D985-BD26-E3C1-B74E-AEDDAC405A66}"/>
                      </a:ext>
                    </a:extLst>
                  </p:cNvPr>
                  <p:cNvCxnSpPr>
                    <a:cxnSpLocks/>
                    <a:stCxn id="1950" idx="4"/>
                    <a:endCxn id="194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56" name="组合 1955">
                <a:extLst>
                  <a:ext uri="{FF2B5EF4-FFF2-40B4-BE49-F238E27FC236}">
                    <a16:creationId xmlns:a16="http://schemas.microsoft.com/office/drawing/2014/main" id="{C6A8A4DD-A48A-FADF-2005-CAEB13C3784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927947" y="3392889"/>
                <a:ext cx="320863" cy="316588"/>
                <a:chOff x="1661030" y="1570822"/>
                <a:chExt cx="338146" cy="333641"/>
              </a:xfrm>
            </p:grpSpPr>
            <p:sp>
              <p:nvSpPr>
                <p:cNvPr id="1957" name="流程图: 接点 1956">
                  <a:extLst>
                    <a:ext uri="{FF2B5EF4-FFF2-40B4-BE49-F238E27FC236}">
                      <a16:creationId xmlns:a16="http://schemas.microsoft.com/office/drawing/2014/main" id="{3B989130-9E00-9979-EAF1-2D5F6592D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58" name="组合 1957">
                  <a:extLst>
                    <a:ext uri="{FF2B5EF4-FFF2-40B4-BE49-F238E27FC236}">
                      <a16:creationId xmlns:a16="http://schemas.microsoft.com/office/drawing/2014/main" id="{1036BC96-105C-57E5-8C85-9F0CF01CC3F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959" name="直接连接符 1958">
                    <a:extLst>
                      <a:ext uri="{FF2B5EF4-FFF2-40B4-BE49-F238E27FC236}">
                        <a16:creationId xmlns:a16="http://schemas.microsoft.com/office/drawing/2014/main" id="{40EF45D2-3CC3-464A-196F-F7A8BDD89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0" name="直接连接符 1959">
                    <a:extLst>
                      <a:ext uri="{FF2B5EF4-FFF2-40B4-BE49-F238E27FC236}">
                        <a16:creationId xmlns:a16="http://schemas.microsoft.com/office/drawing/2014/main" id="{9434E9C7-5DE3-650A-6FCC-6BBC9878D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61" name="组合 1960">
                    <a:extLst>
                      <a:ext uri="{FF2B5EF4-FFF2-40B4-BE49-F238E27FC236}">
                        <a16:creationId xmlns:a16="http://schemas.microsoft.com/office/drawing/2014/main" id="{047CC6DF-C0A2-9544-24BA-7FAF4DBEEF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79" name="椭圆 1978">
                      <a:extLst>
                        <a:ext uri="{FF2B5EF4-FFF2-40B4-BE49-F238E27FC236}">
                          <a16:creationId xmlns:a16="http://schemas.microsoft.com/office/drawing/2014/main" id="{F37683E4-1B69-663F-A0B9-37B8C4B5FD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80" name="椭圆 1979">
                      <a:extLst>
                        <a:ext uri="{FF2B5EF4-FFF2-40B4-BE49-F238E27FC236}">
                          <a16:creationId xmlns:a16="http://schemas.microsoft.com/office/drawing/2014/main" id="{78B585AE-0AC3-1A98-EE58-0F512DE8D44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62" name="组合 1961">
                    <a:extLst>
                      <a:ext uri="{FF2B5EF4-FFF2-40B4-BE49-F238E27FC236}">
                        <a16:creationId xmlns:a16="http://schemas.microsoft.com/office/drawing/2014/main" id="{4292BBE9-062E-412F-FB15-B19CEDA111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77" name="椭圆 1976">
                      <a:extLst>
                        <a:ext uri="{FF2B5EF4-FFF2-40B4-BE49-F238E27FC236}">
                          <a16:creationId xmlns:a16="http://schemas.microsoft.com/office/drawing/2014/main" id="{7F4E2C3E-B509-71BE-537B-74590A9B28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78" name="椭圆 1977">
                      <a:extLst>
                        <a:ext uri="{FF2B5EF4-FFF2-40B4-BE49-F238E27FC236}">
                          <a16:creationId xmlns:a16="http://schemas.microsoft.com/office/drawing/2014/main" id="{3D04B003-D46D-4979-8279-0AA1359F3E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63" name="组合 1962">
                    <a:extLst>
                      <a:ext uri="{FF2B5EF4-FFF2-40B4-BE49-F238E27FC236}">
                        <a16:creationId xmlns:a16="http://schemas.microsoft.com/office/drawing/2014/main" id="{3C4C3793-D83A-0092-1E83-9A3887B874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75" name="椭圆 1974">
                      <a:extLst>
                        <a:ext uri="{FF2B5EF4-FFF2-40B4-BE49-F238E27FC236}">
                          <a16:creationId xmlns:a16="http://schemas.microsoft.com/office/drawing/2014/main" id="{22E2C9DC-9001-E473-4055-DC208AD6D2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76" name="椭圆 1975">
                      <a:extLst>
                        <a:ext uri="{FF2B5EF4-FFF2-40B4-BE49-F238E27FC236}">
                          <a16:creationId xmlns:a16="http://schemas.microsoft.com/office/drawing/2014/main" id="{DB554CF3-A417-A9F2-5477-1F2981E6396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64" name="组合 1963">
                    <a:extLst>
                      <a:ext uri="{FF2B5EF4-FFF2-40B4-BE49-F238E27FC236}">
                        <a16:creationId xmlns:a16="http://schemas.microsoft.com/office/drawing/2014/main" id="{186744CC-77A2-318C-B442-7473287D00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73" name="椭圆 1972">
                      <a:extLst>
                        <a:ext uri="{FF2B5EF4-FFF2-40B4-BE49-F238E27FC236}">
                          <a16:creationId xmlns:a16="http://schemas.microsoft.com/office/drawing/2014/main" id="{92300F84-282D-9C37-E0F9-DE51772642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74" name="椭圆 1973">
                      <a:extLst>
                        <a:ext uri="{FF2B5EF4-FFF2-40B4-BE49-F238E27FC236}">
                          <a16:creationId xmlns:a16="http://schemas.microsoft.com/office/drawing/2014/main" id="{ED5DDE4A-02F8-8786-D901-A0F89061F3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965" name="椭圆 1964">
                    <a:extLst>
                      <a:ext uri="{FF2B5EF4-FFF2-40B4-BE49-F238E27FC236}">
                        <a16:creationId xmlns:a16="http://schemas.microsoft.com/office/drawing/2014/main" id="{399EF9F5-3879-AD80-6418-FCDB24AE4D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66" name="直接连接符 1965">
                    <a:extLst>
                      <a:ext uri="{FF2B5EF4-FFF2-40B4-BE49-F238E27FC236}">
                        <a16:creationId xmlns:a16="http://schemas.microsoft.com/office/drawing/2014/main" id="{4EB2A51B-50A7-E5BB-B731-1E2302737449}"/>
                      </a:ext>
                    </a:extLst>
                  </p:cNvPr>
                  <p:cNvCxnSpPr>
                    <a:cxnSpLocks/>
                    <a:stCxn id="1979" idx="4"/>
                    <a:endCxn id="1965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直接连接符 1966">
                    <a:extLst>
                      <a:ext uri="{FF2B5EF4-FFF2-40B4-BE49-F238E27FC236}">
                        <a16:creationId xmlns:a16="http://schemas.microsoft.com/office/drawing/2014/main" id="{4C1A40BB-0E39-39F6-9A81-D30C2897A486}"/>
                      </a:ext>
                    </a:extLst>
                  </p:cNvPr>
                  <p:cNvCxnSpPr>
                    <a:cxnSpLocks/>
                    <a:stCxn id="1979" idx="4"/>
                    <a:endCxn id="1973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直接连接符 1967">
                    <a:extLst>
                      <a:ext uri="{FF2B5EF4-FFF2-40B4-BE49-F238E27FC236}">
                        <a16:creationId xmlns:a16="http://schemas.microsoft.com/office/drawing/2014/main" id="{404B388F-2A8C-CEC4-CA37-9D60C558866D}"/>
                      </a:ext>
                    </a:extLst>
                  </p:cNvPr>
                  <p:cNvCxnSpPr>
                    <a:cxnSpLocks/>
                    <a:stCxn id="1979" idx="4"/>
                    <a:endCxn id="1977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直接连接符 1968">
                    <a:extLst>
                      <a:ext uri="{FF2B5EF4-FFF2-40B4-BE49-F238E27FC236}">
                        <a16:creationId xmlns:a16="http://schemas.microsoft.com/office/drawing/2014/main" id="{3F494BA9-8711-9C96-9290-D2132B7177AE}"/>
                      </a:ext>
                    </a:extLst>
                  </p:cNvPr>
                  <p:cNvCxnSpPr>
                    <a:cxnSpLocks/>
                    <a:stCxn id="1975" idx="1"/>
                    <a:endCxn id="1979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直接连接符 1969">
                    <a:extLst>
                      <a:ext uri="{FF2B5EF4-FFF2-40B4-BE49-F238E27FC236}">
                        <a16:creationId xmlns:a16="http://schemas.microsoft.com/office/drawing/2014/main" id="{D1D0DE5B-E722-8199-A427-85617A74D179}"/>
                      </a:ext>
                    </a:extLst>
                  </p:cNvPr>
                  <p:cNvCxnSpPr>
                    <a:cxnSpLocks/>
                    <a:stCxn id="1975" idx="2"/>
                    <a:endCxn id="1977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直接连接符 1970">
                    <a:extLst>
                      <a:ext uri="{FF2B5EF4-FFF2-40B4-BE49-F238E27FC236}">
                        <a16:creationId xmlns:a16="http://schemas.microsoft.com/office/drawing/2014/main" id="{F42BAAA3-A37E-4B63-063F-AE7E7069FB30}"/>
                      </a:ext>
                    </a:extLst>
                  </p:cNvPr>
                  <p:cNvCxnSpPr>
                    <a:cxnSpLocks/>
                    <a:stCxn id="1975" idx="3"/>
                    <a:endCxn id="1973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直接连接符 1971">
                    <a:extLst>
                      <a:ext uri="{FF2B5EF4-FFF2-40B4-BE49-F238E27FC236}">
                        <a16:creationId xmlns:a16="http://schemas.microsoft.com/office/drawing/2014/main" id="{C41478AF-97FB-AD80-5DE0-1178CDB83560}"/>
                      </a:ext>
                    </a:extLst>
                  </p:cNvPr>
                  <p:cNvCxnSpPr>
                    <a:cxnSpLocks/>
                    <a:stCxn id="1975" idx="4"/>
                    <a:endCxn id="1965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81" name="组合 1980">
                <a:extLst>
                  <a:ext uri="{FF2B5EF4-FFF2-40B4-BE49-F238E27FC236}">
                    <a16:creationId xmlns:a16="http://schemas.microsoft.com/office/drawing/2014/main" id="{9D2C2053-F747-58E2-C867-9F24F6A0158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1400" y="3792005"/>
                <a:ext cx="320863" cy="316588"/>
                <a:chOff x="1661030" y="1570822"/>
                <a:chExt cx="338146" cy="333641"/>
              </a:xfrm>
            </p:grpSpPr>
            <p:sp>
              <p:nvSpPr>
                <p:cNvPr id="1982" name="流程图: 接点 1981">
                  <a:extLst>
                    <a:ext uri="{FF2B5EF4-FFF2-40B4-BE49-F238E27FC236}">
                      <a16:creationId xmlns:a16="http://schemas.microsoft.com/office/drawing/2014/main" id="{CD80B10C-B3E2-A582-B03C-2EFA51B1C3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83" name="组合 1982">
                  <a:extLst>
                    <a:ext uri="{FF2B5EF4-FFF2-40B4-BE49-F238E27FC236}">
                      <a16:creationId xmlns:a16="http://schemas.microsoft.com/office/drawing/2014/main" id="{C93A1A39-7384-7B1A-30FD-F0DAB73DCF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1984" name="直接连接符 1983">
                    <a:extLst>
                      <a:ext uri="{FF2B5EF4-FFF2-40B4-BE49-F238E27FC236}">
                        <a16:creationId xmlns:a16="http://schemas.microsoft.com/office/drawing/2014/main" id="{8E488261-3AA3-523E-D9BC-9754A397F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直接连接符 1984">
                    <a:extLst>
                      <a:ext uri="{FF2B5EF4-FFF2-40B4-BE49-F238E27FC236}">
                        <a16:creationId xmlns:a16="http://schemas.microsoft.com/office/drawing/2014/main" id="{E6D181D3-A61E-8AFC-2751-26BAD7DA20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86" name="组合 1985">
                    <a:extLst>
                      <a:ext uri="{FF2B5EF4-FFF2-40B4-BE49-F238E27FC236}">
                        <a16:creationId xmlns:a16="http://schemas.microsoft.com/office/drawing/2014/main" id="{558C2E88-A255-FDCD-08BA-331F060E15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04" name="椭圆 2003">
                      <a:extLst>
                        <a:ext uri="{FF2B5EF4-FFF2-40B4-BE49-F238E27FC236}">
                          <a16:creationId xmlns:a16="http://schemas.microsoft.com/office/drawing/2014/main" id="{46492DA6-0DE3-E581-5DEF-082D338F58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05" name="椭圆 2004">
                      <a:extLst>
                        <a:ext uri="{FF2B5EF4-FFF2-40B4-BE49-F238E27FC236}">
                          <a16:creationId xmlns:a16="http://schemas.microsoft.com/office/drawing/2014/main" id="{D8A3CAC2-7BD3-AC7F-68FB-4C575C5F6AE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87" name="组合 1986">
                    <a:extLst>
                      <a:ext uri="{FF2B5EF4-FFF2-40B4-BE49-F238E27FC236}">
                        <a16:creationId xmlns:a16="http://schemas.microsoft.com/office/drawing/2014/main" id="{3993420E-5A1C-EEBF-2880-8B3700A084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02" name="椭圆 2001">
                      <a:extLst>
                        <a:ext uri="{FF2B5EF4-FFF2-40B4-BE49-F238E27FC236}">
                          <a16:creationId xmlns:a16="http://schemas.microsoft.com/office/drawing/2014/main" id="{817A5C11-CBCB-44C2-340C-4031A04214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03" name="椭圆 2002">
                      <a:extLst>
                        <a:ext uri="{FF2B5EF4-FFF2-40B4-BE49-F238E27FC236}">
                          <a16:creationId xmlns:a16="http://schemas.microsoft.com/office/drawing/2014/main" id="{29F8546F-4045-8249-C5BF-3D8988257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88" name="组合 1987">
                    <a:extLst>
                      <a:ext uri="{FF2B5EF4-FFF2-40B4-BE49-F238E27FC236}">
                        <a16:creationId xmlns:a16="http://schemas.microsoft.com/office/drawing/2014/main" id="{F4F1B686-C522-099B-09C3-79DDE6CD37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00" name="椭圆 1999">
                      <a:extLst>
                        <a:ext uri="{FF2B5EF4-FFF2-40B4-BE49-F238E27FC236}">
                          <a16:creationId xmlns:a16="http://schemas.microsoft.com/office/drawing/2014/main" id="{6D40C603-B214-323E-E7AA-B66E425D1B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01" name="椭圆 2000">
                      <a:extLst>
                        <a:ext uri="{FF2B5EF4-FFF2-40B4-BE49-F238E27FC236}">
                          <a16:creationId xmlns:a16="http://schemas.microsoft.com/office/drawing/2014/main" id="{A45A28DE-7FDC-807C-E28F-7EA109AA27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989" name="组合 1988">
                    <a:extLst>
                      <a:ext uri="{FF2B5EF4-FFF2-40B4-BE49-F238E27FC236}">
                        <a16:creationId xmlns:a16="http://schemas.microsoft.com/office/drawing/2014/main" id="{E04EAF15-6DAF-52A3-DE25-7EDF522DFBB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1998" name="椭圆 1997">
                      <a:extLst>
                        <a:ext uri="{FF2B5EF4-FFF2-40B4-BE49-F238E27FC236}">
                          <a16:creationId xmlns:a16="http://schemas.microsoft.com/office/drawing/2014/main" id="{4D165989-C7A7-A90D-8E24-344AE4275F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999" name="椭圆 1998">
                      <a:extLst>
                        <a:ext uri="{FF2B5EF4-FFF2-40B4-BE49-F238E27FC236}">
                          <a16:creationId xmlns:a16="http://schemas.microsoft.com/office/drawing/2014/main" id="{F5297980-DE2C-3FC9-4432-BDAB7F2E26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1990" name="椭圆 1989">
                    <a:extLst>
                      <a:ext uri="{FF2B5EF4-FFF2-40B4-BE49-F238E27FC236}">
                        <a16:creationId xmlns:a16="http://schemas.microsoft.com/office/drawing/2014/main" id="{0A2A7ED3-CE8A-03DF-4E6B-B736D3EE2A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91" name="直接连接符 1990">
                    <a:extLst>
                      <a:ext uri="{FF2B5EF4-FFF2-40B4-BE49-F238E27FC236}">
                        <a16:creationId xmlns:a16="http://schemas.microsoft.com/office/drawing/2014/main" id="{01AEB8F2-D22C-62A1-AFCC-75BD8752EC7B}"/>
                      </a:ext>
                    </a:extLst>
                  </p:cNvPr>
                  <p:cNvCxnSpPr>
                    <a:cxnSpLocks/>
                    <a:stCxn id="2004" idx="4"/>
                    <a:endCxn id="1990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2" name="直接连接符 1991">
                    <a:extLst>
                      <a:ext uri="{FF2B5EF4-FFF2-40B4-BE49-F238E27FC236}">
                        <a16:creationId xmlns:a16="http://schemas.microsoft.com/office/drawing/2014/main" id="{4C8CA87C-3C11-3752-05D9-8F16A82461B7}"/>
                      </a:ext>
                    </a:extLst>
                  </p:cNvPr>
                  <p:cNvCxnSpPr>
                    <a:cxnSpLocks/>
                    <a:stCxn id="2004" idx="4"/>
                    <a:endCxn id="1998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3" name="直接连接符 1992">
                    <a:extLst>
                      <a:ext uri="{FF2B5EF4-FFF2-40B4-BE49-F238E27FC236}">
                        <a16:creationId xmlns:a16="http://schemas.microsoft.com/office/drawing/2014/main" id="{46FE76C2-57ED-34BD-6E0D-F887C68C32B2}"/>
                      </a:ext>
                    </a:extLst>
                  </p:cNvPr>
                  <p:cNvCxnSpPr>
                    <a:cxnSpLocks/>
                    <a:stCxn id="2004" idx="4"/>
                    <a:endCxn id="2002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4" name="直接连接符 1993">
                    <a:extLst>
                      <a:ext uri="{FF2B5EF4-FFF2-40B4-BE49-F238E27FC236}">
                        <a16:creationId xmlns:a16="http://schemas.microsoft.com/office/drawing/2014/main" id="{07F9BF92-33B0-E2A7-A385-D1116E05B0A2}"/>
                      </a:ext>
                    </a:extLst>
                  </p:cNvPr>
                  <p:cNvCxnSpPr>
                    <a:cxnSpLocks/>
                    <a:stCxn id="2000" idx="1"/>
                    <a:endCxn id="2004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5" name="直接连接符 1994">
                    <a:extLst>
                      <a:ext uri="{FF2B5EF4-FFF2-40B4-BE49-F238E27FC236}">
                        <a16:creationId xmlns:a16="http://schemas.microsoft.com/office/drawing/2014/main" id="{8019230D-1A4F-D42D-C430-85C3EC4DFDCA}"/>
                      </a:ext>
                    </a:extLst>
                  </p:cNvPr>
                  <p:cNvCxnSpPr>
                    <a:cxnSpLocks/>
                    <a:stCxn id="2000" idx="2"/>
                    <a:endCxn id="2002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6" name="直接连接符 1995">
                    <a:extLst>
                      <a:ext uri="{FF2B5EF4-FFF2-40B4-BE49-F238E27FC236}">
                        <a16:creationId xmlns:a16="http://schemas.microsoft.com/office/drawing/2014/main" id="{2325FC64-73BC-6565-1A4E-7DA7CD55923F}"/>
                      </a:ext>
                    </a:extLst>
                  </p:cNvPr>
                  <p:cNvCxnSpPr>
                    <a:cxnSpLocks/>
                    <a:stCxn id="2000" idx="3"/>
                    <a:endCxn id="1998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7" name="直接连接符 1996">
                    <a:extLst>
                      <a:ext uri="{FF2B5EF4-FFF2-40B4-BE49-F238E27FC236}">
                        <a16:creationId xmlns:a16="http://schemas.microsoft.com/office/drawing/2014/main" id="{19CD2CAB-2316-86E3-D495-FD6D7B157902}"/>
                      </a:ext>
                    </a:extLst>
                  </p:cNvPr>
                  <p:cNvCxnSpPr>
                    <a:cxnSpLocks/>
                    <a:stCxn id="2000" idx="4"/>
                    <a:endCxn id="1990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6" name="组合 2005">
                <a:extLst>
                  <a:ext uri="{FF2B5EF4-FFF2-40B4-BE49-F238E27FC236}">
                    <a16:creationId xmlns:a16="http://schemas.microsoft.com/office/drawing/2014/main" id="{AA3F7811-CAA8-EF3E-99BA-4026A8F0DD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365687" y="3381713"/>
                <a:ext cx="320863" cy="316588"/>
                <a:chOff x="1661030" y="1570822"/>
                <a:chExt cx="338146" cy="333641"/>
              </a:xfrm>
            </p:grpSpPr>
            <p:sp>
              <p:nvSpPr>
                <p:cNvPr id="2007" name="流程图: 接点 2006">
                  <a:extLst>
                    <a:ext uri="{FF2B5EF4-FFF2-40B4-BE49-F238E27FC236}">
                      <a16:creationId xmlns:a16="http://schemas.microsoft.com/office/drawing/2014/main" id="{CC382DA4-6701-6546-77E9-276FB43601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61030" y="1570822"/>
                  <a:ext cx="338146" cy="333641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008" name="组合 2007">
                  <a:extLst>
                    <a:ext uri="{FF2B5EF4-FFF2-40B4-BE49-F238E27FC236}">
                      <a16:creationId xmlns:a16="http://schemas.microsoft.com/office/drawing/2014/main" id="{133FC16A-B681-8A0D-827D-757AF275292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86723" y="1598701"/>
                  <a:ext cx="286761" cy="277884"/>
                  <a:chOff x="1792808" y="1596477"/>
                  <a:chExt cx="1369772" cy="1327369"/>
                </a:xfrm>
                <a:effectLst/>
              </p:grpSpPr>
              <p:cxnSp>
                <p:nvCxnSpPr>
                  <p:cNvPr id="2009" name="直接连接符 2008">
                    <a:extLst>
                      <a:ext uri="{FF2B5EF4-FFF2-40B4-BE49-F238E27FC236}">
                        <a16:creationId xmlns:a16="http://schemas.microsoft.com/office/drawing/2014/main" id="{4FB3D139-AE31-AB47-4DB9-95C7729DB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4932" y="1819311"/>
                    <a:ext cx="438359" cy="880436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0" name="直接连接符 2009">
                    <a:extLst>
                      <a:ext uri="{FF2B5EF4-FFF2-40B4-BE49-F238E27FC236}">
                        <a16:creationId xmlns:a16="http://schemas.microsoft.com/office/drawing/2014/main" id="{4620F303-9565-CD4B-F7F9-0E481F72F6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6919" y="2163369"/>
                    <a:ext cx="166827" cy="456902"/>
                  </a:xfrm>
                  <a:prstGeom prst="line">
                    <a:avLst/>
                  </a:prstGeom>
                  <a:ln w="5715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11" name="组合 2010">
                    <a:extLst>
                      <a:ext uri="{FF2B5EF4-FFF2-40B4-BE49-F238E27FC236}">
                        <a16:creationId xmlns:a16="http://schemas.microsoft.com/office/drawing/2014/main" id="{DA5C777F-53D6-6F77-B0C4-DC09392941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117325">
                    <a:off x="2285986" y="1596477"/>
                    <a:ext cx="257050" cy="257048"/>
                    <a:chOff x="2556607" y="1490210"/>
                    <a:chExt cx="241427" cy="24142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29" name="椭圆 2028">
                      <a:extLst>
                        <a:ext uri="{FF2B5EF4-FFF2-40B4-BE49-F238E27FC236}">
                          <a16:creationId xmlns:a16="http://schemas.microsoft.com/office/drawing/2014/main" id="{CD9590B9-ED04-AFBE-986C-7F8FDB6560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30" name="椭圆 2029">
                      <a:extLst>
                        <a:ext uri="{FF2B5EF4-FFF2-40B4-BE49-F238E27FC236}">
                          <a16:creationId xmlns:a16="http://schemas.microsoft.com/office/drawing/2014/main" id="{66887125-A99D-65AF-5EF9-2297BA23C9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012" name="组合 2011">
                    <a:extLst>
                      <a:ext uri="{FF2B5EF4-FFF2-40B4-BE49-F238E27FC236}">
                        <a16:creationId xmlns:a16="http://schemas.microsoft.com/office/drawing/2014/main" id="{784F6F5E-44D6-8B6E-30BD-9E05DA8D7A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792808" y="2137955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27" name="椭圆 2026">
                      <a:extLst>
                        <a:ext uri="{FF2B5EF4-FFF2-40B4-BE49-F238E27FC236}">
                          <a16:creationId xmlns:a16="http://schemas.microsoft.com/office/drawing/2014/main" id="{5E7CD1A2-5137-684D-47B4-382241B12D5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C55A1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28" name="椭圆 2027">
                      <a:extLst>
                        <a:ext uri="{FF2B5EF4-FFF2-40B4-BE49-F238E27FC236}">
                          <a16:creationId xmlns:a16="http://schemas.microsoft.com/office/drawing/2014/main" id="{AC35C41B-D465-6897-8617-E628A3EE2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013" name="组合 2012">
                    <a:extLst>
                      <a:ext uri="{FF2B5EF4-FFF2-40B4-BE49-F238E27FC236}">
                        <a16:creationId xmlns:a16="http://schemas.microsoft.com/office/drawing/2014/main" id="{AC9350E6-3090-D593-C7CC-F5472A701BE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05530" y="1957041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25" name="椭圆 2024">
                      <a:extLst>
                        <a:ext uri="{FF2B5EF4-FFF2-40B4-BE49-F238E27FC236}">
                          <a16:creationId xmlns:a16="http://schemas.microsoft.com/office/drawing/2014/main" id="{1E02A347-C60E-36AD-7A7A-0D699859CD4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5482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26" name="椭圆 2025">
                      <a:extLst>
                        <a:ext uri="{FF2B5EF4-FFF2-40B4-BE49-F238E27FC236}">
                          <a16:creationId xmlns:a16="http://schemas.microsoft.com/office/drawing/2014/main" id="{8DEA7FEE-5014-D7AD-5BA2-301186CE1E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014" name="组合 2013">
                    <a:extLst>
                      <a:ext uri="{FF2B5EF4-FFF2-40B4-BE49-F238E27FC236}">
                        <a16:creationId xmlns:a16="http://schemas.microsoft.com/office/drawing/2014/main" id="{E084D29E-0802-A877-D5D9-B0B5E95EB2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40739" y="2666798"/>
                    <a:ext cx="257050" cy="257048"/>
                    <a:chOff x="2556607" y="1490210"/>
                    <a:chExt cx="241427" cy="241427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023" name="椭圆 2022">
                      <a:extLst>
                        <a:ext uri="{FF2B5EF4-FFF2-40B4-BE49-F238E27FC236}">
                          <a16:creationId xmlns:a16="http://schemas.microsoft.com/office/drawing/2014/main" id="{147A06DD-8F7A-1EF5-87B5-6AF4D0053E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56607" y="1490210"/>
                      <a:ext cx="241427" cy="241427"/>
                    </a:xfrm>
                    <a:prstGeom prst="ellipse">
                      <a:avLst/>
                    </a:prstGeom>
                    <a:solidFill>
                      <a:srgbClr val="F6AB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24" name="椭圆 2023">
                      <a:extLst>
                        <a:ext uri="{FF2B5EF4-FFF2-40B4-BE49-F238E27FC236}">
                          <a16:creationId xmlns:a16="http://schemas.microsoft.com/office/drawing/2014/main" id="{9C424AB6-3EB3-20BC-6C59-ED85EAAACA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605039" y="1538642"/>
                      <a:ext cx="144562" cy="1445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2015" name="椭圆 2014">
                    <a:extLst>
                      <a:ext uri="{FF2B5EF4-FFF2-40B4-BE49-F238E27FC236}">
                        <a16:creationId xmlns:a16="http://schemas.microsoft.com/office/drawing/2014/main" id="{20F533D0-2D91-3056-3551-3081492EF5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77005" y="2575918"/>
                    <a:ext cx="257050" cy="257048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016" name="直接连接符 2015">
                    <a:extLst>
                      <a:ext uri="{FF2B5EF4-FFF2-40B4-BE49-F238E27FC236}">
                        <a16:creationId xmlns:a16="http://schemas.microsoft.com/office/drawing/2014/main" id="{B8617714-0D7B-7E9F-9AC2-62896593E58A}"/>
                      </a:ext>
                    </a:extLst>
                  </p:cNvPr>
                  <p:cNvCxnSpPr>
                    <a:cxnSpLocks/>
                    <a:stCxn id="2029" idx="4"/>
                    <a:endCxn id="2015" idx="1"/>
                  </p:cNvCxnSpPr>
                  <p:nvPr/>
                </p:nvCxnSpPr>
                <p:spPr>
                  <a:xfrm>
                    <a:off x="2432497" y="1852260"/>
                    <a:ext cx="382152" cy="76130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7" name="直接连接符 2016">
                    <a:extLst>
                      <a:ext uri="{FF2B5EF4-FFF2-40B4-BE49-F238E27FC236}">
                        <a16:creationId xmlns:a16="http://schemas.microsoft.com/office/drawing/2014/main" id="{E704A9DC-4496-A4B4-2D01-97B162180059}"/>
                      </a:ext>
                    </a:extLst>
                  </p:cNvPr>
                  <p:cNvCxnSpPr>
                    <a:cxnSpLocks/>
                    <a:stCxn id="2029" idx="4"/>
                    <a:endCxn id="2023" idx="0"/>
                  </p:cNvCxnSpPr>
                  <p:nvPr/>
                </p:nvCxnSpPr>
                <p:spPr>
                  <a:xfrm flipH="1">
                    <a:off x="2269264" y="1852260"/>
                    <a:ext cx="163233" cy="81453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8" name="直接连接符 2017">
                    <a:extLst>
                      <a:ext uri="{FF2B5EF4-FFF2-40B4-BE49-F238E27FC236}">
                        <a16:creationId xmlns:a16="http://schemas.microsoft.com/office/drawing/2014/main" id="{9E619A60-A1C2-6A99-9892-E26ABC6C4A0D}"/>
                      </a:ext>
                    </a:extLst>
                  </p:cNvPr>
                  <p:cNvCxnSpPr>
                    <a:cxnSpLocks/>
                    <a:stCxn id="2029" idx="4"/>
                    <a:endCxn id="2027" idx="7"/>
                  </p:cNvCxnSpPr>
                  <p:nvPr/>
                </p:nvCxnSpPr>
                <p:spPr>
                  <a:xfrm flipH="1">
                    <a:off x="2012214" y="1852260"/>
                    <a:ext cx="420283" cy="32333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9" name="直接连接符 2018">
                    <a:extLst>
                      <a:ext uri="{FF2B5EF4-FFF2-40B4-BE49-F238E27FC236}">
                        <a16:creationId xmlns:a16="http://schemas.microsoft.com/office/drawing/2014/main" id="{37D8997A-6CEC-CA6C-5EB2-07C8095D2F55}"/>
                      </a:ext>
                    </a:extLst>
                  </p:cNvPr>
                  <p:cNvCxnSpPr>
                    <a:cxnSpLocks/>
                    <a:stCxn id="2025" idx="1"/>
                    <a:endCxn id="2029" idx="4"/>
                  </p:cNvCxnSpPr>
                  <p:nvPr/>
                </p:nvCxnSpPr>
                <p:spPr>
                  <a:xfrm flipH="1" flipV="1">
                    <a:off x="2432497" y="1852260"/>
                    <a:ext cx="510677" cy="14242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0" name="直接连接符 2019">
                    <a:extLst>
                      <a:ext uri="{FF2B5EF4-FFF2-40B4-BE49-F238E27FC236}">
                        <a16:creationId xmlns:a16="http://schemas.microsoft.com/office/drawing/2014/main" id="{BD788713-481A-8E2E-6C4F-9AB74479E9BC}"/>
                      </a:ext>
                    </a:extLst>
                  </p:cNvPr>
                  <p:cNvCxnSpPr>
                    <a:cxnSpLocks/>
                    <a:stCxn id="2025" idx="2"/>
                    <a:endCxn id="2027" idx="6"/>
                  </p:cNvCxnSpPr>
                  <p:nvPr/>
                </p:nvCxnSpPr>
                <p:spPr>
                  <a:xfrm flipH="1">
                    <a:off x="2049858" y="2085565"/>
                    <a:ext cx="855672" cy="1809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1" name="直接连接符 2020">
                    <a:extLst>
                      <a:ext uri="{FF2B5EF4-FFF2-40B4-BE49-F238E27FC236}">
                        <a16:creationId xmlns:a16="http://schemas.microsoft.com/office/drawing/2014/main" id="{E433FADB-EFBD-1CA7-C094-0FABA4EF9960}"/>
                      </a:ext>
                    </a:extLst>
                  </p:cNvPr>
                  <p:cNvCxnSpPr>
                    <a:cxnSpLocks/>
                    <a:stCxn id="2025" idx="3"/>
                    <a:endCxn id="2023" idx="7"/>
                  </p:cNvCxnSpPr>
                  <p:nvPr/>
                </p:nvCxnSpPr>
                <p:spPr>
                  <a:xfrm flipH="1">
                    <a:off x="2360145" y="2176445"/>
                    <a:ext cx="583029" cy="5279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2" name="直接连接符 2021">
                    <a:extLst>
                      <a:ext uri="{FF2B5EF4-FFF2-40B4-BE49-F238E27FC236}">
                        <a16:creationId xmlns:a16="http://schemas.microsoft.com/office/drawing/2014/main" id="{EA85D4F8-2680-29F0-6044-C1462E099EA6}"/>
                      </a:ext>
                    </a:extLst>
                  </p:cNvPr>
                  <p:cNvCxnSpPr>
                    <a:cxnSpLocks/>
                    <a:stCxn id="2025" idx="4"/>
                    <a:endCxn id="2015" idx="0"/>
                  </p:cNvCxnSpPr>
                  <p:nvPr/>
                </p:nvCxnSpPr>
                <p:spPr>
                  <a:xfrm flipH="1">
                    <a:off x="2905530" y="2214089"/>
                    <a:ext cx="128525" cy="3618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47C3310-17D2-4098-83FE-EE8B10994C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11857" y="3944978"/>
              <a:ext cx="320863" cy="316588"/>
              <a:chOff x="1661028" y="1570822"/>
              <a:chExt cx="338146" cy="333641"/>
            </a:xfrm>
          </p:grpSpPr>
          <p:sp>
            <p:nvSpPr>
              <p:cNvPr id="7" name="流程图: 接点 6">
                <a:extLst>
                  <a:ext uri="{FF2B5EF4-FFF2-40B4-BE49-F238E27FC236}">
                    <a16:creationId xmlns:a16="http://schemas.microsoft.com/office/drawing/2014/main" id="{4F5C34C6-2289-D465-D7E5-69D5E7D81C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61028" y="1570822"/>
                <a:ext cx="338146" cy="333641"/>
              </a:xfrm>
              <a:prstGeom prst="flowChartConnector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7B5BAFE-F3C1-E70E-2D2A-4670B2FB7C5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686723" y="1598701"/>
                <a:ext cx="286761" cy="277884"/>
                <a:chOff x="1792808" y="1596477"/>
                <a:chExt cx="1369772" cy="1327369"/>
              </a:xfrm>
              <a:effectLst/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015343B0-341C-FFF3-C1F0-76A770CE0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4932" y="1819311"/>
                  <a:ext cx="438359" cy="880436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96B5CC99-D05C-0C74-7BCA-B68CDAD4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86919" y="2163369"/>
                  <a:ext cx="166827" cy="456902"/>
                </a:xfrm>
                <a:prstGeom prst="line">
                  <a:avLst/>
                </a:prstGeom>
                <a:ln w="5715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A3113EE9-2454-299E-DAB9-F7C2D169EA1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117325">
                  <a:off x="2285986" y="1596477"/>
                  <a:ext cx="257050" cy="257048"/>
                  <a:chOff x="2556607" y="1490210"/>
                  <a:chExt cx="241427" cy="241427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F50A6461-B3F0-0ADB-140E-433917A386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28EA6796-1EB8-CAD1-AC87-2EAFBFB8C5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A40D3612-6070-C1BF-1F04-405389A3121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792808" y="2137955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FC86B913-4986-911C-0629-1968260083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C55A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2FA945E6-2C6A-A13D-A842-625160D82F4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5302870B-2CBE-9AC9-D8E3-1F3EF0159D8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905530" y="1957041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FE3AD6F-CFA7-FE49-DACD-DBBA71F168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54823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AA18FB02-1B92-5EEF-6241-1FA74C5B80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9219CF06-1382-4D9A-91A3-3B27228DF9E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140739" y="2666798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" name="椭圆 22">
                    <a:extLst>
                      <a:ext uri="{FF2B5EF4-FFF2-40B4-BE49-F238E27FC236}">
                        <a16:creationId xmlns:a16="http://schemas.microsoft.com/office/drawing/2014/main" id="{B03E564C-711A-B5B4-3085-887B56D6F2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F6AB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72947835-AE6B-5DE4-1FB0-B8174C0D35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D392A359-2E2B-1E3D-D0E0-64FF66F4F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7005" y="2575918"/>
                  <a:ext cx="257050" cy="25704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E9B4568A-F7CE-3F4F-D2EC-78B9DD6BD11C}"/>
                    </a:ext>
                  </a:extLst>
                </p:cNvPr>
                <p:cNvCxnSpPr>
                  <a:cxnSpLocks/>
                  <a:stCxn id="36" idx="4"/>
                  <a:endCxn id="15" idx="1"/>
                </p:cNvCxnSpPr>
                <p:nvPr/>
              </p:nvCxnSpPr>
              <p:spPr>
                <a:xfrm>
                  <a:off x="2432497" y="1852260"/>
                  <a:ext cx="382152" cy="7613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91D53FA-65CB-B183-7F7F-25732726447A}"/>
                    </a:ext>
                  </a:extLst>
                </p:cNvPr>
                <p:cNvCxnSpPr>
                  <a:cxnSpLocks/>
                  <a:stCxn id="36" idx="4"/>
                  <a:endCxn id="23" idx="0"/>
                </p:cNvCxnSpPr>
                <p:nvPr/>
              </p:nvCxnSpPr>
              <p:spPr>
                <a:xfrm flipH="1">
                  <a:off x="2269264" y="1852260"/>
                  <a:ext cx="163233" cy="81453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85B70B48-2599-5093-91C3-C82CE9F80F38}"/>
                    </a:ext>
                  </a:extLst>
                </p:cNvPr>
                <p:cNvCxnSpPr>
                  <a:cxnSpLocks/>
                  <a:stCxn id="36" idx="4"/>
                  <a:endCxn id="34" idx="7"/>
                </p:cNvCxnSpPr>
                <p:nvPr/>
              </p:nvCxnSpPr>
              <p:spPr>
                <a:xfrm flipH="1">
                  <a:off x="2012214" y="1852260"/>
                  <a:ext cx="420283" cy="32333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B5207C6A-65D3-720B-33E0-7CEBCC7F52D5}"/>
                    </a:ext>
                  </a:extLst>
                </p:cNvPr>
                <p:cNvCxnSpPr>
                  <a:cxnSpLocks/>
                  <a:stCxn id="31" idx="1"/>
                  <a:endCxn id="36" idx="4"/>
                </p:cNvCxnSpPr>
                <p:nvPr/>
              </p:nvCxnSpPr>
              <p:spPr>
                <a:xfrm flipH="1" flipV="1">
                  <a:off x="2432497" y="1852260"/>
                  <a:ext cx="510677" cy="1424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5814D3D3-C3DC-376D-9829-EC9BB262FFC8}"/>
                    </a:ext>
                  </a:extLst>
                </p:cNvPr>
                <p:cNvCxnSpPr>
                  <a:cxnSpLocks/>
                  <a:stCxn id="31" idx="2"/>
                  <a:endCxn id="34" idx="6"/>
                </p:cNvCxnSpPr>
                <p:nvPr/>
              </p:nvCxnSpPr>
              <p:spPr>
                <a:xfrm flipH="1">
                  <a:off x="2049858" y="2085565"/>
                  <a:ext cx="855672" cy="180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3FFBAFD9-4B42-F540-5477-7DDE2537E6D1}"/>
                    </a:ext>
                  </a:extLst>
                </p:cNvPr>
                <p:cNvCxnSpPr>
                  <a:cxnSpLocks/>
                  <a:stCxn id="31" idx="3"/>
                  <a:endCxn id="23" idx="7"/>
                </p:cNvCxnSpPr>
                <p:nvPr/>
              </p:nvCxnSpPr>
              <p:spPr>
                <a:xfrm flipH="1">
                  <a:off x="2360145" y="2176445"/>
                  <a:ext cx="583029" cy="5279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B006713-850A-C574-88FB-627215585070}"/>
                    </a:ext>
                  </a:extLst>
                </p:cNvPr>
                <p:cNvCxnSpPr>
                  <a:cxnSpLocks/>
                  <a:stCxn id="31" idx="4"/>
                  <a:endCxn id="15" idx="0"/>
                </p:cNvCxnSpPr>
                <p:nvPr/>
              </p:nvCxnSpPr>
              <p:spPr>
                <a:xfrm flipH="1">
                  <a:off x="2905530" y="2214089"/>
                  <a:ext cx="128525" cy="3618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A35539-E10A-7E74-45E0-819B3B0A813A}"/>
                </a:ext>
              </a:extLst>
            </p:cNvPr>
            <p:cNvGrpSpPr/>
            <p:nvPr/>
          </p:nvGrpSpPr>
          <p:grpSpPr>
            <a:xfrm>
              <a:off x="4504085" y="3935798"/>
              <a:ext cx="338901" cy="334386"/>
              <a:chOff x="1246509" y="4149154"/>
              <a:chExt cx="396821" cy="391534"/>
            </a:xfrm>
          </p:grpSpPr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3247198E-BDD8-B761-A582-495E9ED3C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6509" y="4149154"/>
                <a:ext cx="396821" cy="391534"/>
              </a:xfrm>
              <a:prstGeom prst="flowChartConnector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258BE19C-BD04-48A0-EDA9-13B711B2129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76660" y="4181871"/>
                <a:ext cx="336520" cy="326102"/>
                <a:chOff x="1792808" y="1596477"/>
                <a:chExt cx="1369772" cy="1327369"/>
              </a:xfrm>
              <a:effectLst/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20ECF890-1FF0-2B41-1620-719C69DDB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4932" y="1819311"/>
                  <a:ext cx="438359" cy="880436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08EDE0BA-EBFB-E3F7-2548-BCF8D4D81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86919" y="2163369"/>
                  <a:ext cx="166827" cy="456902"/>
                </a:xfrm>
                <a:prstGeom prst="line">
                  <a:avLst/>
                </a:prstGeom>
                <a:ln w="5715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99AF5F55-874D-A800-D242-68197EFEA07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117325">
                  <a:off x="2285986" y="1596477"/>
                  <a:ext cx="257050" cy="257048"/>
                  <a:chOff x="2556607" y="1490210"/>
                  <a:chExt cx="241427" cy="241427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F8E47701-D2AE-0F72-7C90-E43F2C10F7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07384D16-5EF6-1034-F78B-494D8B44F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7DC3AE8B-C9AE-CD0A-3F28-05B89EFD0ED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792808" y="2137955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52C28085-B532-5CA8-3C78-B9CCE99871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C55A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3E70D495-1007-BFFD-051B-D8D475E5D7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47A74B5F-20EC-5C82-ED80-05C0363DB26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905530" y="1957041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18D7731F-52B8-FFAD-5FE3-1DE3C6A0EB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54823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28F4A7BF-D3EF-B312-073C-CD13AD37C0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438A822E-7353-DBCE-307C-4FD4F14FDA0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140739" y="2666798"/>
                  <a:ext cx="257050" cy="257048"/>
                  <a:chOff x="2556607" y="1490210"/>
                  <a:chExt cx="241427" cy="241427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BD5F898C-5373-2ACF-4ED1-193AA27F8A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56607" y="1490210"/>
                    <a:ext cx="241427" cy="241427"/>
                  </a:xfrm>
                  <a:prstGeom prst="ellipse">
                    <a:avLst/>
                  </a:prstGeom>
                  <a:solidFill>
                    <a:srgbClr val="F6AB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F04E3D05-73B3-29AA-496A-EBE7DD50B1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05039" y="1538642"/>
                    <a:ext cx="144562" cy="1445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9281C45D-9EE7-CF58-04B5-9153B9DBB9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7005" y="2575918"/>
                  <a:ext cx="257050" cy="25704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D5543FB0-91AC-659B-4BFF-5BD5A016C45B}"/>
                    </a:ext>
                  </a:extLst>
                </p:cNvPr>
                <p:cNvCxnSpPr>
                  <a:cxnSpLocks/>
                  <a:stCxn id="62" idx="4"/>
                  <a:endCxn id="48" idx="1"/>
                </p:cNvCxnSpPr>
                <p:nvPr/>
              </p:nvCxnSpPr>
              <p:spPr>
                <a:xfrm>
                  <a:off x="2432497" y="1852260"/>
                  <a:ext cx="382152" cy="76130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75F9CD17-FA78-13F5-48AB-B25F38C33BEA}"/>
                    </a:ext>
                  </a:extLst>
                </p:cNvPr>
                <p:cNvCxnSpPr>
                  <a:cxnSpLocks/>
                  <a:stCxn id="62" idx="4"/>
                  <a:endCxn id="56" idx="0"/>
                </p:cNvCxnSpPr>
                <p:nvPr/>
              </p:nvCxnSpPr>
              <p:spPr>
                <a:xfrm flipH="1">
                  <a:off x="2269264" y="1852260"/>
                  <a:ext cx="163233" cy="81453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5F1B8FA5-E61E-02F9-40AC-2E3DFD42503F}"/>
                    </a:ext>
                  </a:extLst>
                </p:cNvPr>
                <p:cNvCxnSpPr>
                  <a:cxnSpLocks/>
                  <a:stCxn id="62" idx="4"/>
                  <a:endCxn id="60" idx="7"/>
                </p:cNvCxnSpPr>
                <p:nvPr/>
              </p:nvCxnSpPr>
              <p:spPr>
                <a:xfrm flipH="1">
                  <a:off x="2012214" y="1852260"/>
                  <a:ext cx="420283" cy="32333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A7CC4785-7E47-AAFD-52C9-3C399D80D332}"/>
                    </a:ext>
                  </a:extLst>
                </p:cNvPr>
                <p:cNvCxnSpPr>
                  <a:cxnSpLocks/>
                  <a:stCxn id="58" idx="1"/>
                  <a:endCxn id="62" idx="4"/>
                </p:cNvCxnSpPr>
                <p:nvPr/>
              </p:nvCxnSpPr>
              <p:spPr>
                <a:xfrm flipH="1" flipV="1">
                  <a:off x="2432497" y="1852260"/>
                  <a:ext cx="510677" cy="1424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853F5B2C-1202-0771-3F06-BF63F86DAC98}"/>
                    </a:ext>
                  </a:extLst>
                </p:cNvPr>
                <p:cNvCxnSpPr>
                  <a:cxnSpLocks/>
                  <a:stCxn id="58" idx="2"/>
                  <a:endCxn id="60" idx="6"/>
                </p:cNvCxnSpPr>
                <p:nvPr/>
              </p:nvCxnSpPr>
              <p:spPr>
                <a:xfrm flipH="1">
                  <a:off x="2049858" y="2085565"/>
                  <a:ext cx="855672" cy="180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9F8522D0-D5AE-3031-2206-702B7BCC9DAA}"/>
                    </a:ext>
                  </a:extLst>
                </p:cNvPr>
                <p:cNvCxnSpPr>
                  <a:cxnSpLocks/>
                  <a:stCxn id="58" idx="3"/>
                  <a:endCxn id="56" idx="7"/>
                </p:cNvCxnSpPr>
                <p:nvPr/>
              </p:nvCxnSpPr>
              <p:spPr>
                <a:xfrm flipH="1">
                  <a:off x="2360145" y="2176445"/>
                  <a:ext cx="583029" cy="5279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EB7CA2A7-23FA-3103-4295-906C53C5BD94}"/>
                    </a:ext>
                  </a:extLst>
                </p:cNvPr>
                <p:cNvCxnSpPr>
                  <a:cxnSpLocks/>
                  <a:stCxn id="58" idx="4"/>
                  <a:endCxn id="48" idx="0"/>
                </p:cNvCxnSpPr>
                <p:nvPr/>
              </p:nvCxnSpPr>
              <p:spPr>
                <a:xfrm flipH="1">
                  <a:off x="2905530" y="2214089"/>
                  <a:ext cx="128525" cy="3618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4B086064-96C3-FE49-1739-5FBC4A574785}"/>
                </a:ext>
              </a:extLst>
            </p:cNvPr>
            <p:cNvSpPr/>
            <p:nvPr/>
          </p:nvSpPr>
          <p:spPr>
            <a:xfrm>
              <a:off x="3760525" y="5238799"/>
              <a:ext cx="1563582" cy="876117"/>
            </a:xfrm>
            <a:prstGeom prst="roundRect">
              <a:avLst>
                <a:gd name="adj" fmla="val 8696"/>
              </a:avLst>
            </a:prstGeom>
            <a:noFill/>
            <a:ln w="28575">
              <a:solidFill>
                <a:srgbClr val="6EAA4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C75D4CBC-A5B1-26C8-E123-4F55C0285E56}"/>
              </a:ext>
            </a:extLst>
          </p:cNvPr>
          <p:cNvSpPr txBox="1"/>
          <p:nvPr/>
        </p:nvSpPr>
        <p:spPr>
          <a:xfrm>
            <a:off x="10886862" y="3407749"/>
            <a:ext cx="442542" cy="159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训练有标签图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F98DB1D-F86A-BD60-9318-ED24E1252B8E}"/>
              </a:ext>
            </a:extLst>
          </p:cNvPr>
          <p:cNvSpPr/>
          <p:nvPr/>
        </p:nvSpPr>
        <p:spPr>
          <a:xfrm>
            <a:off x="6741183" y="3083668"/>
            <a:ext cx="4731070" cy="2795052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B575865-9316-175C-D435-36A0627424EB}"/>
              </a:ext>
            </a:extLst>
          </p:cNvPr>
          <p:cNvGrpSpPr/>
          <p:nvPr/>
        </p:nvGrpSpPr>
        <p:grpSpPr>
          <a:xfrm>
            <a:off x="8537276" y="3285254"/>
            <a:ext cx="1330712" cy="1322412"/>
            <a:chOff x="8449160" y="3751641"/>
            <a:chExt cx="1203289" cy="1195783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F5F8C02-5B6C-8AC1-5B50-2AADB6E54646}"/>
                </a:ext>
              </a:extLst>
            </p:cNvPr>
            <p:cNvGrpSpPr/>
            <p:nvPr/>
          </p:nvGrpSpPr>
          <p:grpSpPr>
            <a:xfrm>
              <a:off x="8747297" y="4042272"/>
              <a:ext cx="905152" cy="905152"/>
              <a:chOff x="8036029" y="4834078"/>
              <a:chExt cx="755852" cy="755852"/>
            </a:xfrm>
          </p:grpSpPr>
          <p:sp>
            <p:nvSpPr>
              <p:cNvPr id="100" name="流程图: 接点 99">
                <a:extLst>
                  <a:ext uri="{FF2B5EF4-FFF2-40B4-BE49-F238E27FC236}">
                    <a16:creationId xmlns:a16="http://schemas.microsoft.com/office/drawing/2014/main" id="{11979072-0ED2-DF17-8516-14ACABF44A05}"/>
                  </a:ext>
                </a:extLst>
              </p:cNvPr>
              <p:cNvSpPr/>
              <p:nvPr/>
            </p:nvSpPr>
            <p:spPr>
              <a:xfrm>
                <a:off x="8036029" y="4834078"/>
                <a:ext cx="755852" cy="755852"/>
              </a:xfrm>
              <a:prstGeom prst="flowChartConnector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流程图: 接点 100">
                <a:extLst>
                  <a:ext uri="{FF2B5EF4-FFF2-40B4-BE49-F238E27FC236}">
                    <a16:creationId xmlns:a16="http://schemas.microsoft.com/office/drawing/2014/main" id="{AF9BAA77-73B3-7089-BFBC-C4BFC7BBD038}"/>
                  </a:ext>
                </a:extLst>
              </p:cNvPr>
              <p:cNvSpPr/>
              <p:nvPr/>
            </p:nvSpPr>
            <p:spPr>
              <a:xfrm>
                <a:off x="8181128" y="4983404"/>
                <a:ext cx="457200" cy="4572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" name="流程图: 接点 101">
                <a:extLst>
                  <a:ext uri="{FF2B5EF4-FFF2-40B4-BE49-F238E27FC236}">
                    <a16:creationId xmlns:a16="http://schemas.microsoft.com/office/drawing/2014/main" id="{2C6CDB7C-E975-75E5-DAE4-A8E2302F4F20}"/>
                  </a:ext>
                </a:extLst>
              </p:cNvPr>
              <p:cNvSpPr/>
              <p:nvPr/>
            </p:nvSpPr>
            <p:spPr>
              <a:xfrm>
                <a:off x="8272201" y="5075561"/>
                <a:ext cx="267913" cy="267913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D7A406E-4A72-2872-AE07-9BCDEE978610}"/>
                </a:ext>
              </a:extLst>
            </p:cNvPr>
            <p:cNvGrpSpPr/>
            <p:nvPr/>
          </p:nvGrpSpPr>
          <p:grpSpPr>
            <a:xfrm>
              <a:off x="8449160" y="3751641"/>
              <a:ext cx="915526" cy="887184"/>
              <a:chOff x="1792808" y="1596477"/>
              <a:chExt cx="1369772" cy="1327369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0AAB127E-EA11-DBC0-75C9-DEDD32E55C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8697847D-C03F-D510-43C8-02238059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D88DC731-CECC-1DF1-7741-451E5DE8A59B}"/>
                  </a:ext>
                </a:extLst>
              </p:cNvPr>
              <p:cNvGrpSpPr/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CC7AEF63-8A0D-FE4D-A5DB-AE16A9505B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2F88210-EE36-0BD4-A152-89752FE1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19E32BB9-F448-12EC-F8C8-A3723A4183F7}"/>
                  </a:ext>
                </a:extLst>
              </p:cNvPr>
              <p:cNvGrpSpPr/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ED2E3404-F81B-2A76-D2B4-1DB5B7CA98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0FFDCEB-F39A-2D70-0F9D-C6309AE3E6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C0813C2F-952D-CCE1-A13E-5ED72E384712}"/>
                  </a:ext>
                </a:extLst>
              </p:cNvPr>
              <p:cNvGrpSpPr/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8FD12819-2860-A1ED-74F4-191067D66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36240916-F4BE-7FD8-6722-A334853A0B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5679091B-2799-63E5-03F4-A15F1C49F9A9}"/>
                  </a:ext>
                </a:extLst>
              </p:cNvPr>
              <p:cNvGrpSpPr/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4AFB89C3-38AF-8309-D53E-D4F8BD164B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9D6751E8-0FEB-6416-2604-BAE3F0C27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E1295BD5-6BDD-46E4-B965-12DA13EEF0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1F661185-C440-CACB-25B5-08397ACD71F4}"/>
                  </a:ext>
                </a:extLst>
              </p:cNvPr>
              <p:cNvCxnSpPr>
                <a:cxnSpLocks/>
                <a:stCxn id="98" idx="4"/>
                <a:endCxn id="83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DA79C91E-B106-1944-9B5A-EB4AE6BB6BF3}"/>
                  </a:ext>
                </a:extLst>
              </p:cNvPr>
              <p:cNvCxnSpPr>
                <a:cxnSpLocks/>
                <a:stCxn id="98" idx="4"/>
                <a:endCxn id="9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D97BAA86-6BBB-A41D-C05C-297140B4C139}"/>
                  </a:ext>
                </a:extLst>
              </p:cNvPr>
              <p:cNvCxnSpPr>
                <a:cxnSpLocks/>
                <a:stCxn id="98" idx="4"/>
                <a:endCxn id="9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D0FBCFE2-1EE7-EDC0-D755-3341F4A1CE1E}"/>
                  </a:ext>
                </a:extLst>
              </p:cNvPr>
              <p:cNvCxnSpPr>
                <a:cxnSpLocks/>
                <a:stCxn id="94" idx="1"/>
                <a:endCxn id="9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6E22F010-62E4-00E7-59AC-0C46A825A083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FD7A1DFE-81FB-2190-C948-DCDAE1F55A57}"/>
                  </a:ext>
                </a:extLst>
              </p:cNvPr>
              <p:cNvCxnSpPr>
                <a:cxnSpLocks/>
                <a:stCxn id="94" idx="3"/>
                <a:endCxn id="9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3DD92FAB-AA22-A76C-B225-31529ECA7E65}"/>
                  </a:ext>
                </a:extLst>
              </p:cNvPr>
              <p:cNvCxnSpPr>
                <a:cxnSpLocks/>
                <a:stCxn id="94" idx="4"/>
                <a:endCxn id="83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C1B6BB27-7A60-7876-BCC7-5E4BF6E152F1}"/>
                </a:ext>
              </a:extLst>
            </p:cNvPr>
            <p:cNvSpPr/>
            <p:nvPr/>
          </p:nvSpPr>
          <p:spPr>
            <a:xfrm rot="5883569">
              <a:off x="9198765" y="4273571"/>
              <a:ext cx="287495" cy="45719"/>
            </a:xfrm>
            <a:custGeom>
              <a:avLst/>
              <a:gdLst>
                <a:gd name="connsiteX0" fmla="*/ 914400 w 914400"/>
                <a:gd name="connsiteY0" fmla="*/ 0 h 496389"/>
                <a:gd name="connsiteX1" fmla="*/ 0 w 914400"/>
                <a:gd name="connsiteY1" fmla="*/ 496389 h 496389"/>
                <a:gd name="connsiteX0" fmla="*/ 968828 w 968828"/>
                <a:gd name="connsiteY0" fmla="*/ 4298 h 58670"/>
                <a:gd name="connsiteX1" fmla="*/ 0 w 968828"/>
                <a:gd name="connsiteY1" fmla="*/ 54373 h 58670"/>
                <a:gd name="connsiteX0" fmla="*/ 968828 w 968828"/>
                <a:gd name="connsiteY0" fmla="*/ 96985 h 147060"/>
                <a:gd name="connsiteX1" fmla="*/ 0 w 968828"/>
                <a:gd name="connsiteY1" fmla="*/ 147060 h 147060"/>
                <a:gd name="connsiteX0" fmla="*/ 700314 w 700314"/>
                <a:gd name="connsiteY0" fmla="*/ 120155 h 120155"/>
                <a:gd name="connsiteX1" fmla="*/ 0 w 700314"/>
                <a:gd name="connsiteY1" fmla="*/ 119430 h 120155"/>
                <a:gd name="connsiteX0" fmla="*/ 700314 w 700314"/>
                <a:gd name="connsiteY0" fmla="*/ 94200 h 94200"/>
                <a:gd name="connsiteX1" fmla="*/ 0 w 700314"/>
                <a:gd name="connsiteY1" fmla="*/ 93475 h 94200"/>
                <a:gd name="connsiteX0" fmla="*/ 700314 w 700314"/>
                <a:gd name="connsiteY0" fmla="*/ 94200 h 94200"/>
                <a:gd name="connsiteX1" fmla="*/ 0 w 700314"/>
                <a:gd name="connsiteY1" fmla="*/ 93475 h 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314" h="94200">
                  <a:moveTo>
                    <a:pt x="700314" y="94200"/>
                  </a:moveTo>
                  <a:cubicBezTo>
                    <a:pt x="431800" y="-59651"/>
                    <a:pt x="246743" y="583"/>
                    <a:pt x="0" y="93475"/>
                  </a:cubicBezTo>
                </a:path>
              </a:pathLst>
            </a:custGeom>
            <a:ln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3717652-BAD4-9863-2058-544BE83ABA78}"/>
                </a:ext>
              </a:extLst>
            </p:cNvPr>
            <p:cNvSpPr/>
            <p:nvPr/>
          </p:nvSpPr>
          <p:spPr>
            <a:xfrm rot="4018110" flipV="1">
              <a:off x="8682664" y="4222637"/>
              <a:ext cx="502333" cy="74807"/>
            </a:xfrm>
            <a:custGeom>
              <a:avLst/>
              <a:gdLst>
                <a:gd name="connsiteX0" fmla="*/ 914400 w 914400"/>
                <a:gd name="connsiteY0" fmla="*/ 0 h 496389"/>
                <a:gd name="connsiteX1" fmla="*/ 0 w 914400"/>
                <a:gd name="connsiteY1" fmla="*/ 496389 h 496389"/>
                <a:gd name="connsiteX0" fmla="*/ 968828 w 968828"/>
                <a:gd name="connsiteY0" fmla="*/ 4298 h 58670"/>
                <a:gd name="connsiteX1" fmla="*/ 0 w 968828"/>
                <a:gd name="connsiteY1" fmla="*/ 54373 h 58670"/>
                <a:gd name="connsiteX0" fmla="*/ 968828 w 968828"/>
                <a:gd name="connsiteY0" fmla="*/ 96985 h 147060"/>
                <a:gd name="connsiteX1" fmla="*/ 0 w 968828"/>
                <a:gd name="connsiteY1" fmla="*/ 147060 h 147060"/>
                <a:gd name="connsiteX0" fmla="*/ 700314 w 700314"/>
                <a:gd name="connsiteY0" fmla="*/ 120155 h 120155"/>
                <a:gd name="connsiteX1" fmla="*/ 0 w 700314"/>
                <a:gd name="connsiteY1" fmla="*/ 119430 h 120155"/>
                <a:gd name="connsiteX0" fmla="*/ 700314 w 700314"/>
                <a:gd name="connsiteY0" fmla="*/ 94200 h 94200"/>
                <a:gd name="connsiteX1" fmla="*/ 0 w 700314"/>
                <a:gd name="connsiteY1" fmla="*/ 93475 h 94200"/>
                <a:gd name="connsiteX0" fmla="*/ 700314 w 700314"/>
                <a:gd name="connsiteY0" fmla="*/ 94200 h 94200"/>
                <a:gd name="connsiteX1" fmla="*/ 0 w 700314"/>
                <a:gd name="connsiteY1" fmla="*/ 93475 h 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314" h="94200">
                  <a:moveTo>
                    <a:pt x="700314" y="94200"/>
                  </a:moveTo>
                  <a:cubicBezTo>
                    <a:pt x="431800" y="-59651"/>
                    <a:pt x="246743" y="583"/>
                    <a:pt x="0" y="93475"/>
                  </a:cubicBezTo>
                </a:path>
              </a:pathLst>
            </a:custGeom>
            <a:ln>
              <a:prstDash val="sysDot"/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18A9A3A5-E3AB-6978-2D2F-091783A957FC}"/>
              </a:ext>
            </a:extLst>
          </p:cNvPr>
          <p:cNvSpPr/>
          <p:nvPr/>
        </p:nvSpPr>
        <p:spPr>
          <a:xfrm flipH="1" flipV="1">
            <a:off x="8114794" y="3841014"/>
            <a:ext cx="474522" cy="296322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7C297B4-ABB6-6EF7-D4FA-817F648CD770}"/>
              </a:ext>
            </a:extLst>
          </p:cNvPr>
          <p:cNvSpPr txBox="1"/>
          <p:nvPr/>
        </p:nvSpPr>
        <p:spPr>
          <a:xfrm>
            <a:off x="6549642" y="3341641"/>
            <a:ext cx="1802144" cy="42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4714C5F-24BD-0BE3-14B3-5ACBD4E30933}"/>
              </a:ext>
            </a:extLst>
          </p:cNvPr>
          <p:cNvGrpSpPr/>
          <p:nvPr/>
        </p:nvGrpSpPr>
        <p:grpSpPr>
          <a:xfrm>
            <a:off x="7066924" y="3828567"/>
            <a:ext cx="827880" cy="406756"/>
            <a:chOff x="3352727" y="4349861"/>
            <a:chExt cx="748607" cy="367808"/>
          </a:xfrm>
        </p:grpSpPr>
        <p:sp>
          <p:nvSpPr>
            <p:cNvPr id="106" name="流程图: 过程 105">
              <a:extLst>
                <a:ext uri="{FF2B5EF4-FFF2-40B4-BE49-F238E27FC236}">
                  <a16:creationId xmlns:a16="http://schemas.microsoft.com/office/drawing/2014/main" id="{039DA4F4-2F41-EEC0-78B6-E2838738A3F8}"/>
                </a:ext>
              </a:extLst>
            </p:cNvPr>
            <p:cNvSpPr/>
            <p:nvPr/>
          </p:nvSpPr>
          <p:spPr>
            <a:xfrm>
              <a:off x="3352727" y="4349861"/>
              <a:ext cx="748607" cy="106985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流程图: 过程 106">
              <a:extLst>
                <a:ext uri="{FF2B5EF4-FFF2-40B4-BE49-F238E27FC236}">
                  <a16:creationId xmlns:a16="http://schemas.microsoft.com/office/drawing/2014/main" id="{BF02D105-959A-5900-C1C1-E961ADEC87BE}"/>
                </a:ext>
              </a:extLst>
            </p:cNvPr>
            <p:cNvSpPr/>
            <p:nvPr/>
          </p:nvSpPr>
          <p:spPr>
            <a:xfrm>
              <a:off x="3455830" y="4490995"/>
              <a:ext cx="538255" cy="106575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流程图: 过程 107">
              <a:extLst>
                <a:ext uri="{FF2B5EF4-FFF2-40B4-BE49-F238E27FC236}">
                  <a16:creationId xmlns:a16="http://schemas.microsoft.com/office/drawing/2014/main" id="{CFE83165-F75F-8AC0-8F3D-39FD56C12F8C}"/>
                </a:ext>
              </a:extLst>
            </p:cNvPr>
            <p:cNvSpPr/>
            <p:nvPr/>
          </p:nvSpPr>
          <p:spPr>
            <a:xfrm>
              <a:off x="3558787" y="4631719"/>
              <a:ext cx="332339" cy="85950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8E3717A3-1B63-A81D-790C-844290155E42}"/>
              </a:ext>
            </a:extLst>
          </p:cNvPr>
          <p:cNvSpPr/>
          <p:nvPr/>
        </p:nvSpPr>
        <p:spPr>
          <a:xfrm rot="16200000" flipH="1" flipV="1">
            <a:off x="7303173" y="4454106"/>
            <a:ext cx="364860" cy="296322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F29BADD-DA30-D5F0-46FB-5346162A7839}"/>
              </a:ext>
            </a:extLst>
          </p:cNvPr>
          <p:cNvGrpSpPr/>
          <p:nvPr/>
        </p:nvGrpSpPr>
        <p:grpSpPr>
          <a:xfrm>
            <a:off x="9596577" y="4563484"/>
            <a:ext cx="1180882" cy="1066574"/>
            <a:chOff x="7993901" y="4856251"/>
            <a:chExt cx="1067808" cy="1176790"/>
          </a:xfrm>
        </p:grpSpPr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47EEE374-BC11-8486-7DAC-CBDBABCAC0A9}"/>
                </a:ext>
              </a:extLst>
            </p:cNvPr>
            <p:cNvSpPr/>
            <p:nvPr/>
          </p:nvSpPr>
          <p:spPr>
            <a:xfrm>
              <a:off x="8035322" y="4898245"/>
              <a:ext cx="1001390" cy="1134796"/>
            </a:xfrm>
            <a:prstGeom prst="roundRect">
              <a:avLst>
                <a:gd name="adj" fmla="val 8696"/>
              </a:avLst>
            </a:prstGeom>
            <a:noFill/>
            <a:ln w="28575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D9030F8-85B1-C22E-2C11-BC733B5AC0EB}"/>
                </a:ext>
              </a:extLst>
            </p:cNvPr>
            <p:cNvSpPr/>
            <p:nvPr/>
          </p:nvSpPr>
          <p:spPr>
            <a:xfrm>
              <a:off x="8254678" y="5197804"/>
              <a:ext cx="181909" cy="4105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3" name="图形 112">
              <a:extLst>
                <a:ext uri="{FF2B5EF4-FFF2-40B4-BE49-F238E27FC236}">
                  <a16:creationId xmlns:a16="http://schemas.microsoft.com/office/drawing/2014/main" id="{820DD9D5-48C6-FF34-EA74-18714025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9840" y="4856251"/>
              <a:ext cx="430720" cy="430720"/>
            </a:xfrm>
            <a:prstGeom prst="rect">
              <a:avLst/>
            </a:prstGeom>
          </p:spPr>
        </p:pic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49FB3B1-6C46-2948-D6E5-6422028E01EB}"/>
                </a:ext>
              </a:extLst>
            </p:cNvPr>
            <p:cNvSpPr/>
            <p:nvPr/>
          </p:nvSpPr>
          <p:spPr>
            <a:xfrm>
              <a:off x="8656883" y="5417538"/>
              <a:ext cx="181909" cy="1893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89A3F2E7-8602-A265-3DEB-E905CA6436E1}"/>
                </a:ext>
              </a:extLst>
            </p:cNvPr>
            <p:cNvSpPr txBox="1"/>
            <p:nvPr/>
          </p:nvSpPr>
          <p:spPr>
            <a:xfrm>
              <a:off x="7993901" y="5534141"/>
              <a:ext cx="1067808" cy="418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830" algn="ctr">
                <a:lnSpc>
                  <a:spcPct val="150000"/>
                </a:lnSpc>
                <a:spcBef>
                  <a:spcPts val="100"/>
                </a:spcBef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精度下降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F0D859C-1C65-9DE4-0E4C-ADE22C5C7E53}"/>
              </a:ext>
            </a:extLst>
          </p:cNvPr>
          <p:cNvGrpSpPr/>
          <p:nvPr/>
        </p:nvGrpSpPr>
        <p:grpSpPr>
          <a:xfrm flipH="1">
            <a:off x="7134966" y="4939676"/>
            <a:ext cx="676584" cy="582132"/>
            <a:chOff x="2435511" y="1041160"/>
            <a:chExt cx="3103508" cy="2801596"/>
          </a:xfrm>
        </p:grpSpPr>
        <p:sp>
          <p:nvSpPr>
            <p:cNvPr id="117" name="流程图: 接点 116">
              <a:extLst>
                <a:ext uri="{FF2B5EF4-FFF2-40B4-BE49-F238E27FC236}">
                  <a16:creationId xmlns:a16="http://schemas.microsoft.com/office/drawing/2014/main" id="{A631B85B-211E-B9B5-435D-09E7463E3DFE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8" name="流程图: 接点 117">
              <a:extLst>
                <a:ext uri="{FF2B5EF4-FFF2-40B4-BE49-F238E27FC236}">
                  <a16:creationId xmlns:a16="http://schemas.microsoft.com/office/drawing/2014/main" id="{6A8BF4E4-D074-DD77-1A58-C805DCCA0064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19" name="流程图: 接点 118">
              <a:extLst>
                <a:ext uri="{FF2B5EF4-FFF2-40B4-BE49-F238E27FC236}">
                  <a16:creationId xmlns:a16="http://schemas.microsoft.com/office/drawing/2014/main" id="{744D6EB6-6CD8-94D5-5440-4C606E31955C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20" name="流程图: 接点 119">
              <a:extLst>
                <a:ext uri="{FF2B5EF4-FFF2-40B4-BE49-F238E27FC236}">
                  <a16:creationId xmlns:a16="http://schemas.microsoft.com/office/drawing/2014/main" id="{EBC1B65F-9141-09A0-FA26-EE7DEA1176CB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21" name="流程图: 接点 120">
              <a:extLst>
                <a:ext uri="{FF2B5EF4-FFF2-40B4-BE49-F238E27FC236}">
                  <a16:creationId xmlns:a16="http://schemas.microsoft.com/office/drawing/2014/main" id="{3D337FC8-7E74-3D8C-5CD3-5402489FF112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流程图: 接点 121">
              <a:extLst>
                <a:ext uri="{FF2B5EF4-FFF2-40B4-BE49-F238E27FC236}">
                  <a16:creationId xmlns:a16="http://schemas.microsoft.com/office/drawing/2014/main" id="{8948DCC9-0202-7E55-76F7-7DD99B05A623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流程图: 接点 122">
              <a:extLst>
                <a:ext uri="{FF2B5EF4-FFF2-40B4-BE49-F238E27FC236}">
                  <a16:creationId xmlns:a16="http://schemas.microsoft.com/office/drawing/2014/main" id="{454881DC-639A-A0E7-EDF8-ED0CB29279BC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35A35488-F68A-229C-A67A-F05E0EEE8B5D}"/>
                </a:ext>
              </a:extLst>
            </p:cNvPr>
            <p:cNvCxnSpPr>
              <a:cxnSpLocks/>
              <a:stCxn id="119" idx="2"/>
              <a:endCxn id="117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C16772E3-E657-0338-AEF5-8F1702285C54}"/>
                </a:ext>
              </a:extLst>
            </p:cNvPr>
            <p:cNvCxnSpPr>
              <a:cxnSpLocks/>
              <a:stCxn id="120" idx="1"/>
              <a:endCxn id="117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AFE3C5EB-51E2-CD7C-8591-FB64C511EE8D}"/>
                </a:ext>
              </a:extLst>
            </p:cNvPr>
            <p:cNvCxnSpPr>
              <a:cxnSpLocks/>
              <a:stCxn id="121" idx="1"/>
              <a:endCxn id="117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E37D61AE-D738-E097-7565-44B781AF413C}"/>
                </a:ext>
              </a:extLst>
            </p:cNvPr>
            <p:cNvCxnSpPr>
              <a:cxnSpLocks/>
              <a:stCxn id="119" idx="3"/>
              <a:endCxn id="118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1" name="直接连接符 2030">
              <a:extLst>
                <a:ext uri="{FF2B5EF4-FFF2-40B4-BE49-F238E27FC236}">
                  <a16:creationId xmlns:a16="http://schemas.microsoft.com/office/drawing/2014/main" id="{880D6ED7-8134-9BC6-60A4-2A3080573CB8}"/>
                </a:ext>
              </a:extLst>
            </p:cNvPr>
            <p:cNvCxnSpPr>
              <a:cxnSpLocks/>
              <a:stCxn id="120" idx="3"/>
              <a:endCxn id="118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2" name="直接连接符 2031">
              <a:extLst>
                <a:ext uri="{FF2B5EF4-FFF2-40B4-BE49-F238E27FC236}">
                  <a16:creationId xmlns:a16="http://schemas.microsoft.com/office/drawing/2014/main" id="{D45C06BE-A05C-AAA9-770F-F6096CC55890}"/>
                </a:ext>
              </a:extLst>
            </p:cNvPr>
            <p:cNvCxnSpPr>
              <a:cxnSpLocks/>
              <a:stCxn id="121" idx="2"/>
              <a:endCxn id="118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3" name="直接连接符 2032">
              <a:extLst>
                <a:ext uri="{FF2B5EF4-FFF2-40B4-BE49-F238E27FC236}">
                  <a16:creationId xmlns:a16="http://schemas.microsoft.com/office/drawing/2014/main" id="{60E9DB96-7299-FA19-0C6F-303A2ACE40E5}"/>
                </a:ext>
              </a:extLst>
            </p:cNvPr>
            <p:cNvCxnSpPr>
              <a:cxnSpLocks/>
              <a:stCxn id="122" idx="1"/>
              <a:endCxn id="119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4" name="直接连接符 2033">
              <a:extLst>
                <a:ext uri="{FF2B5EF4-FFF2-40B4-BE49-F238E27FC236}">
                  <a16:creationId xmlns:a16="http://schemas.microsoft.com/office/drawing/2014/main" id="{4AAFC2B8-5334-C45B-59F7-2B51F0B39D8E}"/>
                </a:ext>
              </a:extLst>
            </p:cNvPr>
            <p:cNvCxnSpPr>
              <a:cxnSpLocks/>
              <a:stCxn id="122" idx="2"/>
              <a:endCxn id="120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5" name="直接连接符 2034">
              <a:extLst>
                <a:ext uri="{FF2B5EF4-FFF2-40B4-BE49-F238E27FC236}">
                  <a16:creationId xmlns:a16="http://schemas.microsoft.com/office/drawing/2014/main" id="{DE5C2F93-136F-B141-8AC5-BA5BA07A10B2}"/>
                </a:ext>
              </a:extLst>
            </p:cNvPr>
            <p:cNvCxnSpPr>
              <a:cxnSpLocks/>
              <a:stCxn id="123" idx="2"/>
              <a:endCxn id="120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6" name="直接连接符 2035">
              <a:extLst>
                <a:ext uri="{FF2B5EF4-FFF2-40B4-BE49-F238E27FC236}">
                  <a16:creationId xmlns:a16="http://schemas.microsoft.com/office/drawing/2014/main" id="{B189A088-A223-E159-7D44-2A5AF54890AC}"/>
                </a:ext>
              </a:extLst>
            </p:cNvPr>
            <p:cNvCxnSpPr>
              <a:cxnSpLocks/>
              <a:stCxn id="123" idx="1"/>
              <a:endCxn id="119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7" name="直接连接符 2036">
              <a:extLst>
                <a:ext uri="{FF2B5EF4-FFF2-40B4-BE49-F238E27FC236}">
                  <a16:creationId xmlns:a16="http://schemas.microsoft.com/office/drawing/2014/main" id="{E819DC40-2F4C-6D78-F552-6278366B42CC}"/>
                </a:ext>
              </a:extLst>
            </p:cNvPr>
            <p:cNvCxnSpPr>
              <a:cxnSpLocks/>
              <a:stCxn id="122" idx="3"/>
              <a:endCxn id="121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8" name="直接连接符 2037">
              <a:extLst>
                <a:ext uri="{FF2B5EF4-FFF2-40B4-BE49-F238E27FC236}">
                  <a16:creationId xmlns:a16="http://schemas.microsoft.com/office/drawing/2014/main" id="{FA3B58D7-4C1D-930D-E554-91E044E0A2D9}"/>
                </a:ext>
              </a:extLst>
            </p:cNvPr>
            <p:cNvCxnSpPr>
              <a:cxnSpLocks/>
              <a:stCxn id="123" idx="3"/>
              <a:endCxn id="121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39" name="箭头: 右 2038">
            <a:extLst>
              <a:ext uri="{FF2B5EF4-FFF2-40B4-BE49-F238E27FC236}">
                <a16:creationId xmlns:a16="http://schemas.microsoft.com/office/drawing/2014/main" id="{4FD58215-BB02-B141-85E7-81DF99E7AF60}"/>
              </a:ext>
            </a:extLst>
          </p:cNvPr>
          <p:cNvSpPr/>
          <p:nvPr/>
        </p:nvSpPr>
        <p:spPr>
          <a:xfrm rot="10800000" flipH="1" flipV="1">
            <a:off x="8033780" y="5089494"/>
            <a:ext cx="327026" cy="296322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0" name="文本框 2039">
            <a:extLst>
              <a:ext uri="{FF2B5EF4-FFF2-40B4-BE49-F238E27FC236}">
                <a16:creationId xmlns:a16="http://schemas.microsoft.com/office/drawing/2014/main" id="{88157546-B9C8-6915-4488-A4829D9925E5}"/>
              </a:ext>
            </a:extLst>
          </p:cNvPr>
          <p:cNvSpPr txBox="1"/>
          <p:nvPr/>
        </p:nvSpPr>
        <p:spPr>
          <a:xfrm>
            <a:off x="7980403" y="4589584"/>
            <a:ext cx="1524984" cy="42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1" name="箭头: 右 2040">
            <a:extLst>
              <a:ext uri="{FF2B5EF4-FFF2-40B4-BE49-F238E27FC236}">
                <a16:creationId xmlns:a16="http://schemas.microsoft.com/office/drawing/2014/main" id="{1815D2D9-AD9C-387D-B560-677B174E0BF8}"/>
              </a:ext>
            </a:extLst>
          </p:cNvPr>
          <p:cNvSpPr/>
          <p:nvPr/>
        </p:nvSpPr>
        <p:spPr>
          <a:xfrm rot="10800000" flipH="1" flipV="1">
            <a:off x="9181425" y="5085448"/>
            <a:ext cx="327026" cy="296322"/>
          </a:xfrm>
          <a:prstGeom prst="rightArrow">
            <a:avLst>
              <a:gd name="adj1" fmla="val 44115"/>
              <a:gd name="adj2" fmla="val 35039"/>
            </a:avLst>
          </a:prstGeom>
          <a:solidFill>
            <a:srgbClr val="6EAA46"/>
          </a:solidFill>
          <a:ln>
            <a:solidFill>
              <a:srgbClr val="6EA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2" name="组合 2041">
            <a:extLst>
              <a:ext uri="{FF2B5EF4-FFF2-40B4-BE49-F238E27FC236}">
                <a16:creationId xmlns:a16="http://schemas.microsoft.com/office/drawing/2014/main" id="{9608222E-1883-0931-9198-0BD62EDC0ACD}"/>
              </a:ext>
            </a:extLst>
          </p:cNvPr>
          <p:cNvGrpSpPr/>
          <p:nvPr/>
        </p:nvGrpSpPr>
        <p:grpSpPr>
          <a:xfrm>
            <a:off x="8515628" y="5033177"/>
            <a:ext cx="552086" cy="448046"/>
            <a:chOff x="8263513" y="5563199"/>
            <a:chExt cx="499222" cy="405143"/>
          </a:xfrm>
        </p:grpSpPr>
        <p:pic>
          <p:nvPicPr>
            <p:cNvPr id="2043" name="图形 2042">
              <a:extLst>
                <a:ext uri="{FF2B5EF4-FFF2-40B4-BE49-F238E27FC236}">
                  <a16:creationId xmlns:a16="http://schemas.microsoft.com/office/drawing/2014/main" id="{FD9CE0E3-1FF1-8FE1-2560-CAB348AD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4174" y="5563199"/>
              <a:ext cx="268561" cy="268561"/>
            </a:xfrm>
            <a:prstGeom prst="rect">
              <a:avLst/>
            </a:prstGeom>
          </p:spPr>
        </p:pic>
        <p:pic>
          <p:nvPicPr>
            <p:cNvPr id="2044" name="图形 2043">
              <a:extLst>
                <a:ext uri="{FF2B5EF4-FFF2-40B4-BE49-F238E27FC236}">
                  <a16:creationId xmlns:a16="http://schemas.microsoft.com/office/drawing/2014/main" id="{532DAE30-4217-98A5-EC6F-181DCF285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5129" y="5610203"/>
              <a:ext cx="268561" cy="268561"/>
            </a:xfrm>
            <a:prstGeom prst="rect">
              <a:avLst/>
            </a:prstGeom>
          </p:spPr>
        </p:pic>
        <p:pic>
          <p:nvPicPr>
            <p:cNvPr id="2045" name="图形 2044">
              <a:extLst>
                <a:ext uri="{FF2B5EF4-FFF2-40B4-BE49-F238E27FC236}">
                  <a16:creationId xmlns:a16="http://schemas.microsoft.com/office/drawing/2014/main" id="{305AC5A5-C97F-BCFD-F36E-B6D99BE4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63513" y="5699781"/>
              <a:ext cx="268561" cy="268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92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EE8BDC-C75D-5724-0F73-6BA1451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1" name="标题 90">
            <a:extLst>
              <a:ext uri="{FF2B5EF4-FFF2-40B4-BE49-F238E27FC236}">
                <a16:creationId xmlns:a16="http://schemas.microsoft.com/office/drawing/2014/main" id="{715D9EC1-FD11-7C07-9BD4-1214970D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图神经网络应用于图属性预测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面临的问题</a:t>
            </a:r>
            <a:endParaRPr lang="zh-CN" altLang="en-US" dirty="0"/>
          </a:p>
        </p:txBody>
      </p:sp>
      <p:grpSp>
        <p:nvGrpSpPr>
          <p:cNvPr id="3242" name="组合 3241">
            <a:extLst>
              <a:ext uri="{FF2B5EF4-FFF2-40B4-BE49-F238E27FC236}">
                <a16:creationId xmlns:a16="http://schemas.microsoft.com/office/drawing/2014/main" id="{75458F7C-E31C-88EF-11A8-CDB5392FBA62}"/>
              </a:ext>
            </a:extLst>
          </p:cNvPr>
          <p:cNvGrpSpPr/>
          <p:nvPr/>
        </p:nvGrpSpPr>
        <p:grpSpPr>
          <a:xfrm>
            <a:off x="3994983" y="3737321"/>
            <a:ext cx="527596" cy="856003"/>
            <a:chOff x="3492908" y="4535508"/>
            <a:chExt cx="362748" cy="588544"/>
          </a:xfrm>
        </p:grpSpPr>
        <p:pic>
          <p:nvPicPr>
            <p:cNvPr id="3243" name="图形 3242">
              <a:extLst>
                <a:ext uri="{FF2B5EF4-FFF2-40B4-BE49-F238E27FC236}">
                  <a16:creationId xmlns:a16="http://schemas.microsoft.com/office/drawing/2014/main" id="{EA29D180-6C41-A772-35F0-DE38451C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92908" y="4535508"/>
              <a:ext cx="362748" cy="362748"/>
            </a:xfrm>
            <a:prstGeom prst="rect">
              <a:avLst/>
            </a:prstGeom>
          </p:spPr>
        </p:pic>
        <p:grpSp>
          <p:nvGrpSpPr>
            <p:cNvPr id="3244" name="组合 3243">
              <a:extLst>
                <a:ext uri="{FF2B5EF4-FFF2-40B4-BE49-F238E27FC236}">
                  <a16:creationId xmlns:a16="http://schemas.microsoft.com/office/drawing/2014/main" id="{D2AB2B1A-A4FF-3FB1-B530-5361B34E43F8}"/>
                </a:ext>
              </a:extLst>
            </p:cNvPr>
            <p:cNvGrpSpPr/>
            <p:nvPr/>
          </p:nvGrpSpPr>
          <p:grpSpPr>
            <a:xfrm>
              <a:off x="3556529" y="4873964"/>
              <a:ext cx="253358" cy="250088"/>
              <a:chOff x="2605634" y="2709492"/>
              <a:chExt cx="253358" cy="250088"/>
            </a:xfrm>
          </p:grpSpPr>
          <p:sp>
            <p:nvSpPr>
              <p:cNvPr id="3245" name="箭头: 右 3244">
                <a:extLst>
                  <a:ext uri="{FF2B5EF4-FFF2-40B4-BE49-F238E27FC236}">
                    <a16:creationId xmlns:a16="http://schemas.microsoft.com/office/drawing/2014/main" id="{FA8AF0D2-5568-984F-575C-DD28BD443160}"/>
                  </a:ext>
                </a:extLst>
              </p:cNvPr>
              <p:cNvSpPr/>
              <p:nvPr/>
            </p:nvSpPr>
            <p:spPr>
              <a:xfrm>
                <a:off x="2605635" y="2709492"/>
                <a:ext cx="253357" cy="108858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6" name="箭头: 右 3245">
                <a:extLst>
                  <a:ext uri="{FF2B5EF4-FFF2-40B4-BE49-F238E27FC236}">
                    <a16:creationId xmlns:a16="http://schemas.microsoft.com/office/drawing/2014/main" id="{966695CB-57B1-EA95-430D-3B897332D117}"/>
                  </a:ext>
                </a:extLst>
              </p:cNvPr>
              <p:cNvSpPr/>
              <p:nvPr/>
            </p:nvSpPr>
            <p:spPr>
              <a:xfrm rot="10800000">
                <a:off x="2605634" y="2850722"/>
                <a:ext cx="253357" cy="108858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D094D8-413A-1030-6AB3-E7E82CDE80DE}"/>
              </a:ext>
            </a:extLst>
          </p:cNvPr>
          <p:cNvSpPr txBox="1">
            <a:spLocks/>
          </p:cNvSpPr>
          <p:nvPr/>
        </p:nvSpPr>
        <p:spPr>
          <a:xfrm>
            <a:off x="183008" y="6356351"/>
            <a:ext cx="8730404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[1] </a:t>
            </a:r>
            <a:r>
              <a:rPr lang="fr-FR" altLang="zh-CN" dirty="0"/>
              <a:t>Xie H, Ma J, Xiong L, et al</a:t>
            </a:r>
            <a:r>
              <a:rPr lang="en-US" altLang="zh-CN" dirty="0"/>
              <a:t>.</a:t>
            </a:r>
            <a:r>
              <a:rPr lang="fr-FR" altLang="zh-CN" dirty="0"/>
              <a:t> </a:t>
            </a:r>
            <a:r>
              <a:rPr lang="en-US" altLang="zh-CN" b="1" i="1" dirty="0">
                <a:solidFill>
                  <a:srgbClr val="02409A"/>
                </a:solidFill>
              </a:rPr>
              <a:t>Federated graph classification over non-</a:t>
            </a:r>
            <a:r>
              <a:rPr lang="en-US" altLang="zh-CN" b="1" i="1" dirty="0" err="1">
                <a:solidFill>
                  <a:srgbClr val="02409A"/>
                </a:solidFill>
              </a:rPr>
              <a:t>iid</a:t>
            </a:r>
            <a:r>
              <a:rPr lang="en-US" altLang="zh-CN" b="1" i="1" dirty="0">
                <a:solidFill>
                  <a:srgbClr val="02409A"/>
                </a:solidFill>
              </a:rPr>
              <a:t> graphs</a:t>
            </a:r>
            <a:r>
              <a:rPr lang="en-US" altLang="zh-CN" dirty="0"/>
              <a:t>[C]. </a:t>
            </a:r>
            <a:r>
              <a:rPr lang="en-US" altLang="zh-CN" dirty="0" err="1"/>
              <a:t>NeurIPS</a:t>
            </a:r>
            <a:r>
              <a:rPr lang="en-US" altLang="zh-CN" dirty="0"/>
              <a:t>, 2021.</a:t>
            </a:r>
          </a:p>
          <a:p>
            <a:pPr algn="l"/>
            <a:r>
              <a:rPr lang="en-US" altLang="zh-CN" dirty="0"/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9A82A-4204-EED6-E7B2-0E23F5E33B86}"/>
              </a:ext>
            </a:extLst>
          </p:cNvPr>
          <p:cNvGrpSpPr/>
          <p:nvPr/>
        </p:nvGrpSpPr>
        <p:grpSpPr>
          <a:xfrm>
            <a:off x="7537905" y="3759423"/>
            <a:ext cx="527596" cy="856003"/>
            <a:chOff x="3492908" y="4535508"/>
            <a:chExt cx="362748" cy="588544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2DDE9F68-9591-4280-9AD4-1AD7614E6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92908" y="4535508"/>
              <a:ext cx="362748" cy="362748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5802757-AF03-579C-02FF-E23D950F6B3D}"/>
                </a:ext>
              </a:extLst>
            </p:cNvPr>
            <p:cNvGrpSpPr/>
            <p:nvPr/>
          </p:nvGrpSpPr>
          <p:grpSpPr>
            <a:xfrm>
              <a:off x="3556529" y="4873964"/>
              <a:ext cx="253358" cy="250088"/>
              <a:chOff x="2605634" y="2709492"/>
              <a:chExt cx="253358" cy="250088"/>
            </a:xfrm>
          </p:grpSpPr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0EA71E5F-8494-68E8-F0E8-D96360A067B4}"/>
                  </a:ext>
                </a:extLst>
              </p:cNvPr>
              <p:cNvSpPr/>
              <p:nvPr/>
            </p:nvSpPr>
            <p:spPr>
              <a:xfrm>
                <a:off x="2605635" y="2709492"/>
                <a:ext cx="253357" cy="108858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D4B1A991-C71E-E78A-D716-C1BAD90D504D}"/>
                  </a:ext>
                </a:extLst>
              </p:cNvPr>
              <p:cNvSpPr/>
              <p:nvPr/>
            </p:nvSpPr>
            <p:spPr>
              <a:xfrm rot="10800000">
                <a:off x="2605634" y="2850722"/>
                <a:ext cx="253357" cy="108858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545" name="矩形: 圆角 2544">
            <a:extLst>
              <a:ext uri="{FF2B5EF4-FFF2-40B4-BE49-F238E27FC236}">
                <a16:creationId xmlns:a16="http://schemas.microsoft.com/office/drawing/2014/main" id="{CE5F6C42-DF74-F620-9086-C676A88B9A90}"/>
              </a:ext>
            </a:extLst>
          </p:cNvPr>
          <p:cNvSpPr/>
          <p:nvPr/>
        </p:nvSpPr>
        <p:spPr>
          <a:xfrm>
            <a:off x="1238265" y="3352799"/>
            <a:ext cx="2482818" cy="2628899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46" name="组合 2545">
            <a:extLst>
              <a:ext uri="{FF2B5EF4-FFF2-40B4-BE49-F238E27FC236}">
                <a16:creationId xmlns:a16="http://schemas.microsoft.com/office/drawing/2014/main" id="{96C68070-2211-90CF-FDFB-C4B41DA2B758}"/>
              </a:ext>
            </a:extLst>
          </p:cNvPr>
          <p:cNvGrpSpPr>
            <a:grpSpLocks/>
          </p:cNvGrpSpPr>
          <p:nvPr/>
        </p:nvGrpSpPr>
        <p:grpSpPr>
          <a:xfrm>
            <a:off x="1580691" y="4620935"/>
            <a:ext cx="299562" cy="295571"/>
            <a:chOff x="1661030" y="1570822"/>
            <a:chExt cx="338146" cy="333641"/>
          </a:xfrm>
        </p:grpSpPr>
        <p:sp>
          <p:nvSpPr>
            <p:cNvPr id="2748" name="流程图: 接点 2747">
              <a:extLst>
                <a:ext uri="{FF2B5EF4-FFF2-40B4-BE49-F238E27FC236}">
                  <a16:creationId xmlns:a16="http://schemas.microsoft.com/office/drawing/2014/main" id="{6AF9F6A0-83A6-ADB7-0B15-BE70B35307B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49" name="组合 2748">
              <a:extLst>
                <a:ext uri="{FF2B5EF4-FFF2-40B4-BE49-F238E27FC236}">
                  <a16:creationId xmlns:a16="http://schemas.microsoft.com/office/drawing/2014/main" id="{3D9EEA22-FCFF-06DC-A5FC-05D62B25B4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50" name="直接连接符 2749">
                <a:extLst>
                  <a:ext uri="{FF2B5EF4-FFF2-40B4-BE49-F238E27FC236}">
                    <a16:creationId xmlns:a16="http://schemas.microsoft.com/office/drawing/2014/main" id="{E3864E51-9CD8-A768-A29D-29DEBD269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直接连接符 2750">
                <a:extLst>
                  <a:ext uri="{FF2B5EF4-FFF2-40B4-BE49-F238E27FC236}">
                    <a16:creationId xmlns:a16="http://schemas.microsoft.com/office/drawing/2014/main" id="{50BC112B-BD17-5EE1-4477-EC3EB93C2F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52" name="组合 2751">
                <a:extLst>
                  <a:ext uri="{FF2B5EF4-FFF2-40B4-BE49-F238E27FC236}">
                    <a16:creationId xmlns:a16="http://schemas.microsoft.com/office/drawing/2014/main" id="{220B8B57-7D69-4B4E-3C8E-FAE30951EE4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70" name="椭圆 2769">
                  <a:extLst>
                    <a:ext uri="{FF2B5EF4-FFF2-40B4-BE49-F238E27FC236}">
                      <a16:creationId xmlns:a16="http://schemas.microsoft.com/office/drawing/2014/main" id="{E3AC372F-92B7-75EB-44D2-5241527AB7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1" name="椭圆 2770">
                  <a:extLst>
                    <a:ext uri="{FF2B5EF4-FFF2-40B4-BE49-F238E27FC236}">
                      <a16:creationId xmlns:a16="http://schemas.microsoft.com/office/drawing/2014/main" id="{1D8750E5-41B5-3B45-8B83-8D2FCC4BCB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53" name="组合 2752">
                <a:extLst>
                  <a:ext uri="{FF2B5EF4-FFF2-40B4-BE49-F238E27FC236}">
                    <a16:creationId xmlns:a16="http://schemas.microsoft.com/office/drawing/2014/main" id="{CD6CB097-0378-DF49-BC05-10D8168220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68" name="椭圆 2767">
                  <a:extLst>
                    <a:ext uri="{FF2B5EF4-FFF2-40B4-BE49-F238E27FC236}">
                      <a16:creationId xmlns:a16="http://schemas.microsoft.com/office/drawing/2014/main" id="{D03E371A-15E4-10B0-7F4B-84E65C45F8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9" name="椭圆 2768">
                  <a:extLst>
                    <a:ext uri="{FF2B5EF4-FFF2-40B4-BE49-F238E27FC236}">
                      <a16:creationId xmlns:a16="http://schemas.microsoft.com/office/drawing/2014/main" id="{65B98B6B-28E1-95EB-5EDF-7DE5F8024D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54" name="组合 2753">
                <a:extLst>
                  <a:ext uri="{FF2B5EF4-FFF2-40B4-BE49-F238E27FC236}">
                    <a16:creationId xmlns:a16="http://schemas.microsoft.com/office/drawing/2014/main" id="{BE2267AD-A392-674B-6EC5-AEC7C178A7B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66" name="椭圆 2765">
                  <a:extLst>
                    <a:ext uri="{FF2B5EF4-FFF2-40B4-BE49-F238E27FC236}">
                      <a16:creationId xmlns:a16="http://schemas.microsoft.com/office/drawing/2014/main" id="{EE44FF3A-798F-B560-7A5A-E5A713AAA0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7" name="椭圆 2766">
                  <a:extLst>
                    <a:ext uri="{FF2B5EF4-FFF2-40B4-BE49-F238E27FC236}">
                      <a16:creationId xmlns:a16="http://schemas.microsoft.com/office/drawing/2014/main" id="{DA8B540C-87BB-C2B6-68EC-ABF4A1B6A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55" name="组合 2754">
                <a:extLst>
                  <a:ext uri="{FF2B5EF4-FFF2-40B4-BE49-F238E27FC236}">
                    <a16:creationId xmlns:a16="http://schemas.microsoft.com/office/drawing/2014/main" id="{6F2BEDC7-D3FD-C9CA-3047-D0BDF8B0888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64" name="椭圆 2763">
                  <a:extLst>
                    <a:ext uri="{FF2B5EF4-FFF2-40B4-BE49-F238E27FC236}">
                      <a16:creationId xmlns:a16="http://schemas.microsoft.com/office/drawing/2014/main" id="{9ACDAE14-F437-F075-3F6A-BFFF7E6DF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5" name="椭圆 2764">
                  <a:extLst>
                    <a:ext uri="{FF2B5EF4-FFF2-40B4-BE49-F238E27FC236}">
                      <a16:creationId xmlns:a16="http://schemas.microsoft.com/office/drawing/2014/main" id="{1EE0D746-76BA-FE91-753E-AF25956024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56" name="椭圆 2755">
                <a:extLst>
                  <a:ext uri="{FF2B5EF4-FFF2-40B4-BE49-F238E27FC236}">
                    <a16:creationId xmlns:a16="http://schemas.microsoft.com/office/drawing/2014/main" id="{E8BA302E-1AB0-EEDE-63D5-15B6D19A5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57" name="直接连接符 2756">
                <a:extLst>
                  <a:ext uri="{FF2B5EF4-FFF2-40B4-BE49-F238E27FC236}">
                    <a16:creationId xmlns:a16="http://schemas.microsoft.com/office/drawing/2014/main" id="{F8FC04C1-DEF2-0124-32AC-1602CAC7972F}"/>
                  </a:ext>
                </a:extLst>
              </p:cNvPr>
              <p:cNvCxnSpPr>
                <a:cxnSpLocks/>
                <a:stCxn id="2770" idx="4"/>
                <a:endCxn id="275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8" name="直接连接符 2757">
                <a:extLst>
                  <a:ext uri="{FF2B5EF4-FFF2-40B4-BE49-F238E27FC236}">
                    <a16:creationId xmlns:a16="http://schemas.microsoft.com/office/drawing/2014/main" id="{88470178-A487-05C2-4716-3AF8F8078AD8}"/>
                  </a:ext>
                </a:extLst>
              </p:cNvPr>
              <p:cNvCxnSpPr>
                <a:cxnSpLocks/>
                <a:stCxn id="2770" idx="4"/>
                <a:endCxn id="276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9" name="直接连接符 2758">
                <a:extLst>
                  <a:ext uri="{FF2B5EF4-FFF2-40B4-BE49-F238E27FC236}">
                    <a16:creationId xmlns:a16="http://schemas.microsoft.com/office/drawing/2014/main" id="{E6FCF458-322D-5A2A-491A-D531A09F53A7}"/>
                  </a:ext>
                </a:extLst>
              </p:cNvPr>
              <p:cNvCxnSpPr>
                <a:cxnSpLocks/>
                <a:stCxn id="2770" idx="4"/>
                <a:endCxn id="276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0" name="直接连接符 2759">
                <a:extLst>
                  <a:ext uri="{FF2B5EF4-FFF2-40B4-BE49-F238E27FC236}">
                    <a16:creationId xmlns:a16="http://schemas.microsoft.com/office/drawing/2014/main" id="{778C08C7-74E6-D4FA-B320-4F97BF30761B}"/>
                  </a:ext>
                </a:extLst>
              </p:cNvPr>
              <p:cNvCxnSpPr>
                <a:cxnSpLocks/>
                <a:stCxn id="2766" idx="1"/>
                <a:endCxn id="277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1" name="直接连接符 2760">
                <a:extLst>
                  <a:ext uri="{FF2B5EF4-FFF2-40B4-BE49-F238E27FC236}">
                    <a16:creationId xmlns:a16="http://schemas.microsoft.com/office/drawing/2014/main" id="{1AB1EF63-4C23-4F53-3369-8EEB164FAA8A}"/>
                  </a:ext>
                </a:extLst>
              </p:cNvPr>
              <p:cNvCxnSpPr>
                <a:cxnSpLocks/>
                <a:stCxn id="2766" idx="2"/>
                <a:endCxn id="276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2" name="直接连接符 2761">
                <a:extLst>
                  <a:ext uri="{FF2B5EF4-FFF2-40B4-BE49-F238E27FC236}">
                    <a16:creationId xmlns:a16="http://schemas.microsoft.com/office/drawing/2014/main" id="{C54B2DA8-5DD4-11D8-DB18-EC082F72A73B}"/>
                  </a:ext>
                </a:extLst>
              </p:cNvPr>
              <p:cNvCxnSpPr>
                <a:cxnSpLocks/>
                <a:stCxn id="2766" idx="3"/>
                <a:endCxn id="276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3" name="直接连接符 2762">
                <a:extLst>
                  <a:ext uri="{FF2B5EF4-FFF2-40B4-BE49-F238E27FC236}">
                    <a16:creationId xmlns:a16="http://schemas.microsoft.com/office/drawing/2014/main" id="{CD21F2E9-F4C6-CC47-0A87-66FCA3438384}"/>
                  </a:ext>
                </a:extLst>
              </p:cNvPr>
              <p:cNvCxnSpPr>
                <a:cxnSpLocks/>
                <a:stCxn id="2766" idx="4"/>
                <a:endCxn id="275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47" name="组合 2546">
            <a:extLst>
              <a:ext uri="{FF2B5EF4-FFF2-40B4-BE49-F238E27FC236}">
                <a16:creationId xmlns:a16="http://schemas.microsoft.com/office/drawing/2014/main" id="{DAC93D58-B466-03FB-6B2D-BFEA5F299275}"/>
              </a:ext>
            </a:extLst>
          </p:cNvPr>
          <p:cNvGrpSpPr>
            <a:grpSpLocks/>
          </p:cNvGrpSpPr>
          <p:nvPr/>
        </p:nvGrpSpPr>
        <p:grpSpPr>
          <a:xfrm>
            <a:off x="1428627" y="5056894"/>
            <a:ext cx="299562" cy="295571"/>
            <a:chOff x="1661030" y="1570822"/>
            <a:chExt cx="338146" cy="333641"/>
          </a:xfrm>
        </p:grpSpPr>
        <p:sp>
          <p:nvSpPr>
            <p:cNvPr id="2724" name="流程图: 接点 2723">
              <a:extLst>
                <a:ext uri="{FF2B5EF4-FFF2-40B4-BE49-F238E27FC236}">
                  <a16:creationId xmlns:a16="http://schemas.microsoft.com/office/drawing/2014/main" id="{3B6F9A73-B252-5B5F-A9DF-5E82D2195C8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25" name="组合 2724">
              <a:extLst>
                <a:ext uri="{FF2B5EF4-FFF2-40B4-BE49-F238E27FC236}">
                  <a16:creationId xmlns:a16="http://schemas.microsoft.com/office/drawing/2014/main" id="{17323588-7F8E-BB1F-4644-E2C149CD79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26" name="直接连接符 2725">
                <a:extLst>
                  <a:ext uri="{FF2B5EF4-FFF2-40B4-BE49-F238E27FC236}">
                    <a16:creationId xmlns:a16="http://schemas.microsoft.com/office/drawing/2014/main" id="{61248276-E1E8-432A-7BBF-F6532BC0B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7" name="直接连接符 2726">
                <a:extLst>
                  <a:ext uri="{FF2B5EF4-FFF2-40B4-BE49-F238E27FC236}">
                    <a16:creationId xmlns:a16="http://schemas.microsoft.com/office/drawing/2014/main" id="{76D13A0B-D296-F158-A66B-8570510E3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28" name="组合 2727">
                <a:extLst>
                  <a:ext uri="{FF2B5EF4-FFF2-40B4-BE49-F238E27FC236}">
                    <a16:creationId xmlns:a16="http://schemas.microsoft.com/office/drawing/2014/main" id="{F1E8936D-0EB2-C433-4420-9F64850AA28D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46" name="椭圆 2745">
                  <a:extLst>
                    <a:ext uri="{FF2B5EF4-FFF2-40B4-BE49-F238E27FC236}">
                      <a16:creationId xmlns:a16="http://schemas.microsoft.com/office/drawing/2014/main" id="{A2B236F7-C69F-9614-DE2F-E639D4769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7" name="椭圆 2746">
                  <a:extLst>
                    <a:ext uri="{FF2B5EF4-FFF2-40B4-BE49-F238E27FC236}">
                      <a16:creationId xmlns:a16="http://schemas.microsoft.com/office/drawing/2014/main" id="{D702F6D8-4180-45F0-1C64-73FD4E720F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29" name="组合 2728">
                <a:extLst>
                  <a:ext uri="{FF2B5EF4-FFF2-40B4-BE49-F238E27FC236}">
                    <a16:creationId xmlns:a16="http://schemas.microsoft.com/office/drawing/2014/main" id="{8F6F735E-D313-2776-7DA1-5209225C2AA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44" name="椭圆 2743">
                  <a:extLst>
                    <a:ext uri="{FF2B5EF4-FFF2-40B4-BE49-F238E27FC236}">
                      <a16:creationId xmlns:a16="http://schemas.microsoft.com/office/drawing/2014/main" id="{C27FB17A-0A2A-7A6A-1F7B-0F0C8E94D5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5" name="椭圆 2744">
                  <a:extLst>
                    <a:ext uri="{FF2B5EF4-FFF2-40B4-BE49-F238E27FC236}">
                      <a16:creationId xmlns:a16="http://schemas.microsoft.com/office/drawing/2014/main" id="{1F2F3243-F875-56E2-3B08-969EE3AA3E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30" name="组合 2729">
                <a:extLst>
                  <a:ext uri="{FF2B5EF4-FFF2-40B4-BE49-F238E27FC236}">
                    <a16:creationId xmlns:a16="http://schemas.microsoft.com/office/drawing/2014/main" id="{B9D03096-75F4-3CCA-827B-E8914A8040E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42" name="椭圆 2741">
                  <a:extLst>
                    <a:ext uri="{FF2B5EF4-FFF2-40B4-BE49-F238E27FC236}">
                      <a16:creationId xmlns:a16="http://schemas.microsoft.com/office/drawing/2014/main" id="{9FEBC1E5-D2B6-0C6C-5AED-5DB9EBCF55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3" name="椭圆 2742">
                  <a:extLst>
                    <a:ext uri="{FF2B5EF4-FFF2-40B4-BE49-F238E27FC236}">
                      <a16:creationId xmlns:a16="http://schemas.microsoft.com/office/drawing/2014/main" id="{D6790A43-455D-0460-0035-04C98A3AAA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31" name="组合 2730">
                <a:extLst>
                  <a:ext uri="{FF2B5EF4-FFF2-40B4-BE49-F238E27FC236}">
                    <a16:creationId xmlns:a16="http://schemas.microsoft.com/office/drawing/2014/main" id="{7334A2D7-DC77-B9BF-17DE-4A80E2483B0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40" name="椭圆 2739">
                  <a:extLst>
                    <a:ext uri="{FF2B5EF4-FFF2-40B4-BE49-F238E27FC236}">
                      <a16:creationId xmlns:a16="http://schemas.microsoft.com/office/drawing/2014/main" id="{09AB51A4-A539-32E4-9FDB-277BA8BEE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1" name="椭圆 2740">
                  <a:extLst>
                    <a:ext uri="{FF2B5EF4-FFF2-40B4-BE49-F238E27FC236}">
                      <a16:creationId xmlns:a16="http://schemas.microsoft.com/office/drawing/2014/main" id="{F715D5D1-FE74-A56A-2F33-5670A717BF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32" name="椭圆 2731">
                <a:extLst>
                  <a:ext uri="{FF2B5EF4-FFF2-40B4-BE49-F238E27FC236}">
                    <a16:creationId xmlns:a16="http://schemas.microsoft.com/office/drawing/2014/main" id="{1F06FC6B-ADB4-57AD-1E49-DACFB38DCA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33" name="直接连接符 2732">
                <a:extLst>
                  <a:ext uri="{FF2B5EF4-FFF2-40B4-BE49-F238E27FC236}">
                    <a16:creationId xmlns:a16="http://schemas.microsoft.com/office/drawing/2014/main" id="{E54DF43A-502A-124F-1C6E-2030577635B6}"/>
                  </a:ext>
                </a:extLst>
              </p:cNvPr>
              <p:cNvCxnSpPr>
                <a:cxnSpLocks/>
                <a:stCxn id="2746" idx="4"/>
                <a:endCxn id="273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4" name="直接连接符 2733">
                <a:extLst>
                  <a:ext uri="{FF2B5EF4-FFF2-40B4-BE49-F238E27FC236}">
                    <a16:creationId xmlns:a16="http://schemas.microsoft.com/office/drawing/2014/main" id="{749DAD03-40B6-1BC5-1BC3-211C4FDC1B62}"/>
                  </a:ext>
                </a:extLst>
              </p:cNvPr>
              <p:cNvCxnSpPr>
                <a:cxnSpLocks/>
                <a:stCxn id="2746" idx="4"/>
                <a:endCxn id="274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5" name="直接连接符 2734">
                <a:extLst>
                  <a:ext uri="{FF2B5EF4-FFF2-40B4-BE49-F238E27FC236}">
                    <a16:creationId xmlns:a16="http://schemas.microsoft.com/office/drawing/2014/main" id="{3F86DCE1-CD3F-0FCB-C1E7-394E0E4680B9}"/>
                  </a:ext>
                </a:extLst>
              </p:cNvPr>
              <p:cNvCxnSpPr>
                <a:cxnSpLocks/>
                <a:stCxn id="2746" idx="4"/>
                <a:endCxn id="274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6" name="直接连接符 2735">
                <a:extLst>
                  <a:ext uri="{FF2B5EF4-FFF2-40B4-BE49-F238E27FC236}">
                    <a16:creationId xmlns:a16="http://schemas.microsoft.com/office/drawing/2014/main" id="{3669CCAA-DEF1-2E81-F765-380B143C2D53}"/>
                  </a:ext>
                </a:extLst>
              </p:cNvPr>
              <p:cNvCxnSpPr>
                <a:cxnSpLocks/>
                <a:stCxn id="2742" idx="1"/>
                <a:endCxn id="274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7" name="直接连接符 2736">
                <a:extLst>
                  <a:ext uri="{FF2B5EF4-FFF2-40B4-BE49-F238E27FC236}">
                    <a16:creationId xmlns:a16="http://schemas.microsoft.com/office/drawing/2014/main" id="{229517A5-30B8-F82E-C36D-F48C14BE7AD7}"/>
                  </a:ext>
                </a:extLst>
              </p:cNvPr>
              <p:cNvCxnSpPr>
                <a:cxnSpLocks/>
                <a:stCxn id="2742" idx="2"/>
                <a:endCxn id="274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8" name="直接连接符 2737">
                <a:extLst>
                  <a:ext uri="{FF2B5EF4-FFF2-40B4-BE49-F238E27FC236}">
                    <a16:creationId xmlns:a16="http://schemas.microsoft.com/office/drawing/2014/main" id="{F5D6264D-6B25-08CE-F649-55031BFEFB0E}"/>
                  </a:ext>
                </a:extLst>
              </p:cNvPr>
              <p:cNvCxnSpPr>
                <a:cxnSpLocks/>
                <a:stCxn id="2742" idx="3"/>
                <a:endCxn id="274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9" name="直接连接符 2738">
                <a:extLst>
                  <a:ext uri="{FF2B5EF4-FFF2-40B4-BE49-F238E27FC236}">
                    <a16:creationId xmlns:a16="http://schemas.microsoft.com/office/drawing/2014/main" id="{3D2145AC-8570-440D-1132-47B89C2DAD5D}"/>
                  </a:ext>
                </a:extLst>
              </p:cNvPr>
              <p:cNvCxnSpPr>
                <a:cxnSpLocks/>
                <a:stCxn id="2742" idx="4"/>
                <a:endCxn id="273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48" name="组合 2547">
            <a:extLst>
              <a:ext uri="{FF2B5EF4-FFF2-40B4-BE49-F238E27FC236}">
                <a16:creationId xmlns:a16="http://schemas.microsoft.com/office/drawing/2014/main" id="{1DAE9077-56E5-4CE9-5BC6-42047A84C383}"/>
              </a:ext>
            </a:extLst>
          </p:cNvPr>
          <p:cNvGrpSpPr>
            <a:grpSpLocks/>
          </p:cNvGrpSpPr>
          <p:nvPr/>
        </p:nvGrpSpPr>
        <p:grpSpPr>
          <a:xfrm>
            <a:off x="1891041" y="4862345"/>
            <a:ext cx="299562" cy="295571"/>
            <a:chOff x="1661030" y="1570822"/>
            <a:chExt cx="338146" cy="333641"/>
          </a:xfrm>
        </p:grpSpPr>
        <p:sp>
          <p:nvSpPr>
            <p:cNvPr id="2700" name="流程图: 接点 2699">
              <a:extLst>
                <a:ext uri="{FF2B5EF4-FFF2-40B4-BE49-F238E27FC236}">
                  <a16:creationId xmlns:a16="http://schemas.microsoft.com/office/drawing/2014/main" id="{41FA88D3-C474-2606-0EE8-6F991A62D5F9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01" name="组合 2700">
              <a:extLst>
                <a:ext uri="{FF2B5EF4-FFF2-40B4-BE49-F238E27FC236}">
                  <a16:creationId xmlns:a16="http://schemas.microsoft.com/office/drawing/2014/main" id="{6EE66122-CA93-BE5D-F5CC-0D19E8CD474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02" name="直接连接符 2701">
                <a:extLst>
                  <a:ext uri="{FF2B5EF4-FFF2-40B4-BE49-F238E27FC236}">
                    <a16:creationId xmlns:a16="http://schemas.microsoft.com/office/drawing/2014/main" id="{E80DE9D2-7AB7-5F54-BCDA-422E17A0C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3" name="直接连接符 2702">
                <a:extLst>
                  <a:ext uri="{FF2B5EF4-FFF2-40B4-BE49-F238E27FC236}">
                    <a16:creationId xmlns:a16="http://schemas.microsoft.com/office/drawing/2014/main" id="{E57F2BD2-C28E-66F0-239A-67209C706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04" name="组合 2703">
                <a:extLst>
                  <a:ext uri="{FF2B5EF4-FFF2-40B4-BE49-F238E27FC236}">
                    <a16:creationId xmlns:a16="http://schemas.microsoft.com/office/drawing/2014/main" id="{327CA8E2-D4ED-B007-841D-CAB223FCDAD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22" name="椭圆 2721">
                  <a:extLst>
                    <a:ext uri="{FF2B5EF4-FFF2-40B4-BE49-F238E27FC236}">
                      <a16:creationId xmlns:a16="http://schemas.microsoft.com/office/drawing/2014/main" id="{5B2971DD-E844-8D88-DB6B-AF31B3AEC0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3" name="椭圆 2722">
                  <a:extLst>
                    <a:ext uri="{FF2B5EF4-FFF2-40B4-BE49-F238E27FC236}">
                      <a16:creationId xmlns:a16="http://schemas.microsoft.com/office/drawing/2014/main" id="{662B4603-7D8D-BDA7-104F-43C733B286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05" name="组合 2704">
                <a:extLst>
                  <a:ext uri="{FF2B5EF4-FFF2-40B4-BE49-F238E27FC236}">
                    <a16:creationId xmlns:a16="http://schemas.microsoft.com/office/drawing/2014/main" id="{3423D8C4-7D27-8219-645B-740C8E810B3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20" name="椭圆 2719">
                  <a:extLst>
                    <a:ext uri="{FF2B5EF4-FFF2-40B4-BE49-F238E27FC236}">
                      <a16:creationId xmlns:a16="http://schemas.microsoft.com/office/drawing/2014/main" id="{1BD7C769-9403-1B1C-A3B3-2CAFB1FFE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1" name="椭圆 2720">
                  <a:extLst>
                    <a:ext uri="{FF2B5EF4-FFF2-40B4-BE49-F238E27FC236}">
                      <a16:creationId xmlns:a16="http://schemas.microsoft.com/office/drawing/2014/main" id="{CD6BFB4C-C051-016A-0368-4C80A4801E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06" name="组合 2705">
                <a:extLst>
                  <a:ext uri="{FF2B5EF4-FFF2-40B4-BE49-F238E27FC236}">
                    <a16:creationId xmlns:a16="http://schemas.microsoft.com/office/drawing/2014/main" id="{3195B443-47A4-B7A4-CE99-2E40F97B84E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18" name="椭圆 2717">
                  <a:extLst>
                    <a:ext uri="{FF2B5EF4-FFF2-40B4-BE49-F238E27FC236}">
                      <a16:creationId xmlns:a16="http://schemas.microsoft.com/office/drawing/2014/main" id="{1148AF41-9E8A-7396-FC10-80639B2EC3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9" name="椭圆 2718">
                  <a:extLst>
                    <a:ext uri="{FF2B5EF4-FFF2-40B4-BE49-F238E27FC236}">
                      <a16:creationId xmlns:a16="http://schemas.microsoft.com/office/drawing/2014/main" id="{D3588442-4280-D0CC-1C01-5BE8658B8F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07" name="组合 2706">
                <a:extLst>
                  <a:ext uri="{FF2B5EF4-FFF2-40B4-BE49-F238E27FC236}">
                    <a16:creationId xmlns:a16="http://schemas.microsoft.com/office/drawing/2014/main" id="{4A93A784-75A0-177D-0377-E114CF55BB7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16" name="椭圆 2715">
                  <a:extLst>
                    <a:ext uri="{FF2B5EF4-FFF2-40B4-BE49-F238E27FC236}">
                      <a16:creationId xmlns:a16="http://schemas.microsoft.com/office/drawing/2014/main" id="{A324D236-9066-C158-CA98-2E05E9BBF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7" name="椭圆 2716">
                  <a:extLst>
                    <a:ext uri="{FF2B5EF4-FFF2-40B4-BE49-F238E27FC236}">
                      <a16:creationId xmlns:a16="http://schemas.microsoft.com/office/drawing/2014/main" id="{AC9FDA00-BCE0-1856-37A2-E4B18FD4DD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08" name="椭圆 2707">
                <a:extLst>
                  <a:ext uri="{FF2B5EF4-FFF2-40B4-BE49-F238E27FC236}">
                    <a16:creationId xmlns:a16="http://schemas.microsoft.com/office/drawing/2014/main" id="{1F0171C4-600E-0982-CA4A-FB7D643F1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09" name="直接连接符 2708">
                <a:extLst>
                  <a:ext uri="{FF2B5EF4-FFF2-40B4-BE49-F238E27FC236}">
                    <a16:creationId xmlns:a16="http://schemas.microsoft.com/office/drawing/2014/main" id="{856117EC-2BBB-D846-364C-BD4F953DA9A8}"/>
                  </a:ext>
                </a:extLst>
              </p:cNvPr>
              <p:cNvCxnSpPr>
                <a:cxnSpLocks/>
                <a:stCxn id="2722" idx="4"/>
                <a:endCxn id="270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0" name="直接连接符 2709">
                <a:extLst>
                  <a:ext uri="{FF2B5EF4-FFF2-40B4-BE49-F238E27FC236}">
                    <a16:creationId xmlns:a16="http://schemas.microsoft.com/office/drawing/2014/main" id="{8C56A0BA-3D85-0822-68B2-016178D27280}"/>
                  </a:ext>
                </a:extLst>
              </p:cNvPr>
              <p:cNvCxnSpPr>
                <a:cxnSpLocks/>
                <a:stCxn id="2722" idx="4"/>
                <a:endCxn id="271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1" name="直接连接符 2710">
                <a:extLst>
                  <a:ext uri="{FF2B5EF4-FFF2-40B4-BE49-F238E27FC236}">
                    <a16:creationId xmlns:a16="http://schemas.microsoft.com/office/drawing/2014/main" id="{50BF785C-FE82-8A69-8CA7-EB3E3EE35C30}"/>
                  </a:ext>
                </a:extLst>
              </p:cNvPr>
              <p:cNvCxnSpPr>
                <a:cxnSpLocks/>
                <a:stCxn id="2722" idx="4"/>
                <a:endCxn id="272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2" name="直接连接符 2711">
                <a:extLst>
                  <a:ext uri="{FF2B5EF4-FFF2-40B4-BE49-F238E27FC236}">
                    <a16:creationId xmlns:a16="http://schemas.microsoft.com/office/drawing/2014/main" id="{60D496C6-9D20-390C-D469-7FEACF813897}"/>
                  </a:ext>
                </a:extLst>
              </p:cNvPr>
              <p:cNvCxnSpPr>
                <a:cxnSpLocks/>
                <a:stCxn id="2718" idx="1"/>
                <a:endCxn id="272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3" name="直接连接符 2712">
                <a:extLst>
                  <a:ext uri="{FF2B5EF4-FFF2-40B4-BE49-F238E27FC236}">
                    <a16:creationId xmlns:a16="http://schemas.microsoft.com/office/drawing/2014/main" id="{0F2CBA71-83D9-9E36-42B4-38C267B5C466}"/>
                  </a:ext>
                </a:extLst>
              </p:cNvPr>
              <p:cNvCxnSpPr>
                <a:cxnSpLocks/>
                <a:stCxn id="2718" idx="2"/>
                <a:endCxn id="272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4" name="直接连接符 2713">
                <a:extLst>
                  <a:ext uri="{FF2B5EF4-FFF2-40B4-BE49-F238E27FC236}">
                    <a16:creationId xmlns:a16="http://schemas.microsoft.com/office/drawing/2014/main" id="{5A8DAEBA-734B-544F-25E7-D202724E0F5D}"/>
                  </a:ext>
                </a:extLst>
              </p:cNvPr>
              <p:cNvCxnSpPr>
                <a:cxnSpLocks/>
                <a:stCxn id="2718" idx="3"/>
                <a:endCxn id="271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5" name="直接连接符 2714">
                <a:extLst>
                  <a:ext uri="{FF2B5EF4-FFF2-40B4-BE49-F238E27FC236}">
                    <a16:creationId xmlns:a16="http://schemas.microsoft.com/office/drawing/2014/main" id="{A81A88B3-D538-2D54-C58A-7D4E6535320B}"/>
                  </a:ext>
                </a:extLst>
              </p:cNvPr>
              <p:cNvCxnSpPr>
                <a:cxnSpLocks/>
                <a:stCxn id="2718" idx="4"/>
                <a:endCxn id="270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49" name="组合 2548">
            <a:extLst>
              <a:ext uri="{FF2B5EF4-FFF2-40B4-BE49-F238E27FC236}">
                <a16:creationId xmlns:a16="http://schemas.microsoft.com/office/drawing/2014/main" id="{D66F1B78-DB45-4B9F-4779-24439DAE6773}"/>
              </a:ext>
            </a:extLst>
          </p:cNvPr>
          <p:cNvGrpSpPr>
            <a:grpSpLocks/>
          </p:cNvGrpSpPr>
          <p:nvPr/>
        </p:nvGrpSpPr>
        <p:grpSpPr>
          <a:xfrm>
            <a:off x="2169250" y="4520005"/>
            <a:ext cx="299562" cy="295571"/>
            <a:chOff x="1661030" y="1570822"/>
            <a:chExt cx="338146" cy="333641"/>
          </a:xfrm>
        </p:grpSpPr>
        <p:sp>
          <p:nvSpPr>
            <p:cNvPr id="2676" name="流程图: 接点 2675">
              <a:extLst>
                <a:ext uri="{FF2B5EF4-FFF2-40B4-BE49-F238E27FC236}">
                  <a16:creationId xmlns:a16="http://schemas.microsoft.com/office/drawing/2014/main" id="{A78C51BC-80FC-55EA-31BF-CE5178E41AF6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77" name="组合 2676">
              <a:extLst>
                <a:ext uri="{FF2B5EF4-FFF2-40B4-BE49-F238E27FC236}">
                  <a16:creationId xmlns:a16="http://schemas.microsoft.com/office/drawing/2014/main" id="{97A15DE1-6FAE-4E66-64A8-794D8218560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678" name="直接连接符 2677">
                <a:extLst>
                  <a:ext uri="{FF2B5EF4-FFF2-40B4-BE49-F238E27FC236}">
                    <a16:creationId xmlns:a16="http://schemas.microsoft.com/office/drawing/2014/main" id="{65274E34-0BF3-D0C0-F7A8-F7C3E70E1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9" name="直接连接符 2678">
                <a:extLst>
                  <a:ext uri="{FF2B5EF4-FFF2-40B4-BE49-F238E27FC236}">
                    <a16:creationId xmlns:a16="http://schemas.microsoft.com/office/drawing/2014/main" id="{6030FD50-FF21-5035-1454-1B1122013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80" name="组合 2679">
                <a:extLst>
                  <a:ext uri="{FF2B5EF4-FFF2-40B4-BE49-F238E27FC236}">
                    <a16:creationId xmlns:a16="http://schemas.microsoft.com/office/drawing/2014/main" id="{25589B49-3C66-E7B6-C0A5-7D8DFA1F4FF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98" name="椭圆 2697">
                  <a:extLst>
                    <a:ext uri="{FF2B5EF4-FFF2-40B4-BE49-F238E27FC236}">
                      <a16:creationId xmlns:a16="http://schemas.microsoft.com/office/drawing/2014/main" id="{9BB6671B-AA2F-9B8F-98AD-6FC832CC5D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9" name="椭圆 2698">
                  <a:extLst>
                    <a:ext uri="{FF2B5EF4-FFF2-40B4-BE49-F238E27FC236}">
                      <a16:creationId xmlns:a16="http://schemas.microsoft.com/office/drawing/2014/main" id="{999FB3EE-234D-515D-4573-77364F1310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81" name="组合 2680">
                <a:extLst>
                  <a:ext uri="{FF2B5EF4-FFF2-40B4-BE49-F238E27FC236}">
                    <a16:creationId xmlns:a16="http://schemas.microsoft.com/office/drawing/2014/main" id="{53C44F17-7129-F8D4-ACD7-286DABE8F25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96" name="椭圆 2695">
                  <a:extLst>
                    <a:ext uri="{FF2B5EF4-FFF2-40B4-BE49-F238E27FC236}">
                      <a16:creationId xmlns:a16="http://schemas.microsoft.com/office/drawing/2014/main" id="{F6DF49F4-CE0B-B2CB-DB1F-08669F999A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7" name="椭圆 2696">
                  <a:extLst>
                    <a:ext uri="{FF2B5EF4-FFF2-40B4-BE49-F238E27FC236}">
                      <a16:creationId xmlns:a16="http://schemas.microsoft.com/office/drawing/2014/main" id="{F86D9DFF-C520-4308-D25C-B6952E169A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82" name="组合 2681">
                <a:extLst>
                  <a:ext uri="{FF2B5EF4-FFF2-40B4-BE49-F238E27FC236}">
                    <a16:creationId xmlns:a16="http://schemas.microsoft.com/office/drawing/2014/main" id="{F510C817-BD78-D404-3922-CC096DFFA3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94" name="椭圆 2693">
                  <a:extLst>
                    <a:ext uri="{FF2B5EF4-FFF2-40B4-BE49-F238E27FC236}">
                      <a16:creationId xmlns:a16="http://schemas.microsoft.com/office/drawing/2014/main" id="{BE92DA85-DD8D-70D0-F60A-BE4DFE9D2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5" name="椭圆 2694">
                  <a:extLst>
                    <a:ext uri="{FF2B5EF4-FFF2-40B4-BE49-F238E27FC236}">
                      <a16:creationId xmlns:a16="http://schemas.microsoft.com/office/drawing/2014/main" id="{03A15D6C-CB07-E20B-0977-969BE92AB7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83" name="组合 2682">
                <a:extLst>
                  <a:ext uri="{FF2B5EF4-FFF2-40B4-BE49-F238E27FC236}">
                    <a16:creationId xmlns:a16="http://schemas.microsoft.com/office/drawing/2014/main" id="{DBA4A0CA-135C-A086-81FB-15F11F7A71C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92" name="椭圆 2691">
                  <a:extLst>
                    <a:ext uri="{FF2B5EF4-FFF2-40B4-BE49-F238E27FC236}">
                      <a16:creationId xmlns:a16="http://schemas.microsoft.com/office/drawing/2014/main" id="{3A3FB504-92A4-4D93-DF05-0D96D8AF9E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3" name="椭圆 2692">
                  <a:extLst>
                    <a:ext uri="{FF2B5EF4-FFF2-40B4-BE49-F238E27FC236}">
                      <a16:creationId xmlns:a16="http://schemas.microsoft.com/office/drawing/2014/main" id="{FAF81627-A654-0947-700E-8638BBE17F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84" name="椭圆 2683">
                <a:extLst>
                  <a:ext uri="{FF2B5EF4-FFF2-40B4-BE49-F238E27FC236}">
                    <a16:creationId xmlns:a16="http://schemas.microsoft.com/office/drawing/2014/main" id="{F1280CE1-2CD6-8DF3-66DE-54C1DC4BD1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85" name="直接连接符 2684">
                <a:extLst>
                  <a:ext uri="{FF2B5EF4-FFF2-40B4-BE49-F238E27FC236}">
                    <a16:creationId xmlns:a16="http://schemas.microsoft.com/office/drawing/2014/main" id="{777A0DD9-9354-DDA6-236B-DDB9EF17709E}"/>
                  </a:ext>
                </a:extLst>
              </p:cNvPr>
              <p:cNvCxnSpPr>
                <a:cxnSpLocks/>
                <a:stCxn id="2698" idx="4"/>
                <a:endCxn id="268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6" name="直接连接符 2685">
                <a:extLst>
                  <a:ext uri="{FF2B5EF4-FFF2-40B4-BE49-F238E27FC236}">
                    <a16:creationId xmlns:a16="http://schemas.microsoft.com/office/drawing/2014/main" id="{05A5C5A9-C720-7EAB-E363-45BE51068AB5}"/>
                  </a:ext>
                </a:extLst>
              </p:cNvPr>
              <p:cNvCxnSpPr>
                <a:cxnSpLocks/>
                <a:stCxn id="2698" idx="4"/>
                <a:endCxn id="269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7" name="直接连接符 2686">
                <a:extLst>
                  <a:ext uri="{FF2B5EF4-FFF2-40B4-BE49-F238E27FC236}">
                    <a16:creationId xmlns:a16="http://schemas.microsoft.com/office/drawing/2014/main" id="{D641E2D1-4FE0-7258-5E24-6363B9006A69}"/>
                  </a:ext>
                </a:extLst>
              </p:cNvPr>
              <p:cNvCxnSpPr>
                <a:cxnSpLocks/>
                <a:stCxn id="2698" idx="4"/>
                <a:endCxn id="269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8" name="直接连接符 2687">
                <a:extLst>
                  <a:ext uri="{FF2B5EF4-FFF2-40B4-BE49-F238E27FC236}">
                    <a16:creationId xmlns:a16="http://schemas.microsoft.com/office/drawing/2014/main" id="{E626E3F0-3847-CE93-7C4C-80DC61488E66}"/>
                  </a:ext>
                </a:extLst>
              </p:cNvPr>
              <p:cNvCxnSpPr>
                <a:cxnSpLocks/>
                <a:stCxn id="2694" idx="1"/>
                <a:endCxn id="269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9" name="直接连接符 2688">
                <a:extLst>
                  <a:ext uri="{FF2B5EF4-FFF2-40B4-BE49-F238E27FC236}">
                    <a16:creationId xmlns:a16="http://schemas.microsoft.com/office/drawing/2014/main" id="{7CD10654-CF52-60EC-A19B-06449AFD772E}"/>
                  </a:ext>
                </a:extLst>
              </p:cNvPr>
              <p:cNvCxnSpPr>
                <a:cxnSpLocks/>
                <a:stCxn id="2694" idx="2"/>
                <a:endCxn id="269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0" name="直接连接符 2689">
                <a:extLst>
                  <a:ext uri="{FF2B5EF4-FFF2-40B4-BE49-F238E27FC236}">
                    <a16:creationId xmlns:a16="http://schemas.microsoft.com/office/drawing/2014/main" id="{97BA927B-BCC4-38D3-0173-36DD3C227F46}"/>
                  </a:ext>
                </a:extLst>
              </p:cNvPr>
              <p:cNvCxnSpPr>
                <a:cxnSpLocks/>
                <a:stCxn id="2694" idx="3"/>
                <a:endCxn id="269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1" name="直接连接符 2690">
                <a:extLst>
                  <a:ext uri="{FF2B5EF4-FFF2-40B4-BE49-F238E27FC236}">
                    <a16:creationId xmlns:a16="http://schemas.microsoft.com/office/drawing/2014/main" id="{BB7490A6-6F65-B675-5760-2483DEF7826E}"/>
                  </a:ext>
                </a:extLst>
              </p:cNvPr>
              <p:cNvCxnSpPr>
                <a:cxnSpLocks/>
                <a:stCxn id="2694" idx="4"/>
                <a:endCxn id="268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0" name="组合 2549">
            <a:extLst>
              <a:ext uri="{FF2B5EF4-FFF2-40B4-BE49-F238E27FC236}">
                <a16:creationId xmlns:a16="http://schemas.microsoft.com/office/drawing/2014/main" id="{F60DE12F-0429-977A-F201-938A94E757A6}"/>
              </a:ext>
            </a:extLst>
          </p:cNvPr>
          <p:cNvGrpSpPr>
            <a:grpSpLocks/>
          </p:cNvGrpSpPr>
          <p:nvPr/>
        </p:nvGrpSpPr>
        <p:grpSpPr>
          <a:xfrm>
            <a:off x="2117437" y="5153631"/>
            <a:ext cx="299562" cy="295571"/>
            <a:chOff x="1661030" y="1570822"/>
            <a:chExt cx="338146" cy="333641"/>
          </a:xfrm>
        </p:grpSpPr>
        <p:sp>
          <p:nvSpPr>
            <p:cNvPr id="2652" name="流程图: 接点 2651">
              <a:extLst>
                <a:ext uri="{FF2B5EF4-FFF2-40B4-BE49-F238E27FC236}">
                  <a16:creationId xmlns:a16="http://schemas.microsoft.com/office/drawing/2014/main" id="{A077BAA3-9211-04B6-EDD9-477F4FD59C59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53" name="组合 2652">
              <a:extLst>
                <a:ext uri="{FF2B5EF4-FFF2-40B4-BE49-F238E27FC236}">
                  <a16:creationId xmlns:a16="http://schemas.microsoft.com/office/drawing/2014/main" id="{2EB6BCD0-BA9B-9812-75E4-9FF853BBC9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654" name="直接连接符 2653">
                <a:extLst>
                  <a:ext uri="{FF2B5EF4-FFF2-40B4-BE49-F238E27FC236}">
                    <a16:creationId xmlns:a16="http://schemas.microsoft.com/office/drawing/2014/main" id="{A0D8BA77-803E-ED52-8605-BCFBDCCB3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5" name="直接连接符 2654">
                <a:extLst>
                  <a:ext uri="{FF2B5EF4-FFF2-40B4-BE49-F238E27FC236}">
                    <a16:creationId xmlns:a16="http://schemas.microsoft.com/office/drawing/2014/main" id="{6E3A12AD-210B-3BF8-1ABF-77C67CCD3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6" name="组合 2655">
                <a:extLst>
                  <a:ext uri="{FF2B5EF4-FFF2-40B4-BE49-F238E27FC236}">
                    <a16:creationId xmlns:a16="http://schemas.microsoft.com/office/drawing/2014/main" id="{73051EF9-C71C-DBAA-3E49-9E802D26C394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74" name="椭圆 2673">
                  <a:extLst>
                    <a:ext uri="{FF2B5EF4-FFF2-40B4-BE49-F238E27FC236}">
                      <a16:creationId xmlns:a16="http://schemas.microsoft.com/office/drawing/2014/main" id="{8E8CB7D6-1DCD-C7BC-F81C-286F385EDD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5" name="椭圆 2674">
                  <a:extLst>
                    <a:ext uri="{FF2B5EF4-FFF2-40B4-BE49-F238E27FC236}">
                      <a16:creationId xmlns:a16="http://schemas.microsoft.com/office/drawing/2014/main" id="{BBF11E9A-D18B-9086-604B-2232A3DDC8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57" name="组合 2656">
                <a:extLst>
                  <a:ext uri="{FF2B5EF4-FFF2-40B4-BE49-F238E27FC236}">
                    <a16:creationId xmlns:a16="http://schemas.microsoft.com/office/drawing/2014/main" id="{2928CB9C-3538-9F04-4B87-F8C8A4EBA3A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72" name="椭圆 2671">
                  <a:extLst>
                    <a:ext uri="{FF2B5EF4-FFF2-40B4-BE49-F238E27FC236}">
                      <a16:creationId xmlns:a16="http://schemas.microsoft.com/office/drawing/2014/main" id="{8C276DA3-BDE8-CAD4-AE0D-676B923C1B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3" name="椭圆 2672">
                  <a:extLst>
                    <a:ext uri="{FF2B5EF4-FFF2-40B4-BE49-F238E27FC236}">
                      <a16:creationId xmlns:a16="http://schemas.microsoft.com/office/drawing/2014/main" id="{6EAE71B1-3734-C187-069B-A4754919A4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58" name="组合 2657">
                <a:extLst>
                  <a:ext uri="{FF2B5EF4-FFF2-40B4-BE49-F238E27FC236}">
                    <a16:creationId xmlns:a16="http://schemas.microsoft.com/office/drawing/2014/main" id="{EA3F76C6-9BDD-FD80-D9D6-C1BC5D6816A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70" name="椭圆 2669">
                  <a:extLst>
                    <a:ext uri="{FF2B5EF4-FFF2-40B4-BE49-F238E27FC236}">
                      <a16:creationId xmlns:a16="http://schemas.microsoft.com/office/drawing/2014/main" id="{7D2F52B8-0E5B-60B7-D574-B53C012D80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1" name="椭圆 2670">
                  <a:extLst>
                    <a:ext uri="{FF2B5EF4-FFF2-40B4-BE49-F238E27FC236}">
                      <a16:creationId xmlns:a16="http://schemas.microsoft.com/office/drawing/2014/main" id="{5BEF64B4-0C23-598D-B52D-DB193DED71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59" name="组合 2658">
                <a:extLst>
                  <a:ext uri="{FF2B5EF4-FFF2-40B4-BE49-F238E27FC236}">
                    <a16:creationId xmlns:a16="http://schemas.microsoft.com/office/drawing/2014/main" id="{BE698DAF-96C1-608B-FA91-150C4B5875A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68" name="椭圆 2667">
                  <a:extLst>
                    <a:ext uri="{FF2B5EF4-FFF2-40B4-BE49-F238E27FC236}">
                      <a16:creationId xmlns:a16="http://schemas.microsoft.com/office/drawing/2014/main" id="{FD52CE5B-1628-7464-0621-D028A1BF73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9" name="椭圆 2668">
                  <a:extLst>
                    <a:ext uri="{FF2B5EF4-FFF2-40B4-BE49-F238E27FC236}">
                      <a16:creationId xmlns:a16="http://schemas.microsoft.com/office/drawing/2014/main" id="{229F7AD5-086A-7BB3-8778-AF9F402ADA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60" name="椭圆 2659">
                <a:extLst>
                  <a:ext uri="{FF2B5EF4-FFF2-40B4-BE49-F238E27FC236}">
                    <a16:creationId xmlns:a16="http://schemas.microsoft.com/office/drawing/2014/main" id="{318956EF-DC68-CFF6-14D0-9AB163130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61" name="直接连接符 2660">
                <a:extLst>
                  <a:ext uri="{FF2B5EF4-FFF2-40B4-BE49-F238E27FC236}">
                    <a16:creationId xmlns:a16="http://schemas.microsoft.com/office/drawing/2014/main" id="{08592966-2525-101C-3870-5779B31CA367}"/>
                  </a:ext>
                </a:extLst>
              </p:cNvPr>
              <p:cNvCxnSpPr>
                <a:cxnSpLocks/>
                <a:stCxn id="2674" idx="4"/>
                <a:endCxn id="266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2" name="直接连接符 2661">
                <a:extLst>
                  <a:ext uri="{FF2B5EF4-FFF2-40B4-BE49-F238E27FC236}">
                    <a16:creationId xmlns:a16="http://schemas.microsoft.com/office/drawing/2014/main" id="{02CE2138-2D75-C9EB-38B4-589963095851}"/>
                  </a:ext>
                </a:extLst>
              </p:cNvPr>
              <p:cNvCxnSpPr>
                <a:cxnSpLocks/>
                <a:stCxn id="2674" idx="4"/>
                <a:endCxn id="266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3" name="直接连接符 2662">
                <a:extLst>
                  <a:ext uri="{FF2B5EF4-FFF2-40B4-BE49-F238E27FC236}">
                    <a16:creationId xmlns:a16="http://schemas.microsoft.com/office/drawing/2014/main" id="{31C1C110-35AE-7060-BE55-24C3A7C56AB4}"/>
                  </a:ext>
                </a:extLst>
              </p:cNvPr>
              <p:cNvCxnSpPr>
                <a:cxnSpLocks/>
                <a:stCxn id="2674" idx="4"/>
                <a:endCxn id="267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4" name="直接连接符 2663">
                <a:extLst>
                  <a:ext uri="{FF2B5EF4-FFF2-40B4-BE49-F238E27FC236}">
                    <a16:creationId xmlns:a16="http://schemas.microsoft.com/office/drawing/2014/main" id="{9A815A56-216A-99FB-DBAA-2E5D1D8384AC}"/>
                  </a:ext>
                </a:extLst>
              </p:cNvPr>
              <p:cNvCxnSpPr>
                <a:cxnSpLocks/>
                <a:stCxn id="2670" idx="1"/>
                <a:endCxn id="267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5" name="直接连接符 2664">
                <a:extLst>
                  <a:ext uri="{FF2B5EF4-FFF2-40B4-BE49-F238E27FC236}">
                    <a16:creationId xmlns:a16="http://schemas.microsoft.com/office/drawing/2014/main" id="{3F62C61D-0D39-722D-CBB3-D5693BB4866D}"/>
                  </a:ext>
                </a:extLst>
              </p:cNvPr>
              <p:cNvCxnSpPr>
                <a:cxnSpLocks/>
                <a:stCxn id="2670" idx="2"/>
                <a:endCxn id="267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6" name="直接连接符 2665">
                <a:extLst>
                  <a:ext uri="{FF2B5EF4-FFF2-40B4-BE49-F238E27FC236}">
                    <a16:creationId xmlns:a16="http://schemas.microsoft.com/office/drawing/2014/main" id="{FDA963E8-17EA-C958-171C-5ABFD66408C4}"/>
                  </a:ext>
                </a:extLst>
              </p:cNvPr>
              <p:cNvCxnSpPr>
                <a:cxnSpLocks/>
                <a:stCxn id="2670" idx="3"/>
                <a:endCxn id="266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7" name="直接连接符 2666">
                <a:extLst>
                  <a:ext uri="{FF2B5EF4-FFF2-40B4-BE49-F238E27FC236}">
                    <a16:creationId xmlns:a16="http://schemas.microsoft.com/office/drawing/2014/main" id="{CCC2D463-50C6-B8C7-D6A6-32F27FA3EF99}"/>
                  </a:ext>
                </a:extLst>
              </p:cNvPr>
              <p:cNvCxnSpPr>
                <a:cxnSpLocks/>
                <a:stCxn id="2670" idx="4"/>
                <a:endCxn id="266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1" name="组合 2550">
            <a:extLst>
              <a:ext uri="{FF2B5EF4-FFF2-40B4-BE49-F238E27FC236}">
                <a16:creationId xmlns:a16="http://schemas.microsoft.com/office/drawing/2014/main" id="{E2CC4B3A-80E9-C7F0-5412-CBB47B35F8E7}"/>
              </a:ext>
            </a:extLst>
          </p:cNvPr>
          <p:cNvGrpSpPr>
            <a:grpSpLocks/>
          </p:cNvGrpSpPr>
          <p:nvPr/>
        </p:nvGrpSpPr>
        <p:grpSpPr>
          <a:xfrm>
            <a:off x="2460200" y="4821600"/>
            <a:ext cx="299562" cy="295571"/>
            <a:chOff x="1661030" y="1570822"/>
            <a:chExt cx="338146" cy="333641"/>
          </a:xfrm>
        </p:grpSpPr>
        <p:sp>
          <p:nvSpPr>
            <p:cNvPr id="2628" name="流程图: 接点 2627">
              <a:extLst>
                <a:ext uri="{FF2B5EF4-FFF2-40B4-BE49-F238E27FC236}">
                  <a16:creationId xmlns:a16="http://schemas.microsoft.com/office/drawing/2014/main" id="{52E9B882-9BD3-B3F4-4B01-104BCC345351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29" name="组合 2628">
              <a:extLst>
                <a:ext uri="{FF2B5EF4-FFF2-40B4-BE49-F238E27FC236}">
                  <a16:creationId xmlns:a16="http://schemas.microsoft.com/office/drawing/2014/main" id="{1A8A6294-E3FA-FED8-5FDB-274653D1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630" name="直接连接符 2629">
                <a:extLst>
                  <a:ext uri="{FF2B5EF4-FFF2-40B4-BE49-F238E27FC236}">
                    <a16:creationId xmlns:a16="http://schemas.microsoft.com/office/drawing/2014/main" id="{D4A89FBD-AC2B-4E1D-319A-DD70B788D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1" name="直接连接符 2630">
                <a:extLst>
                  <a:ext uri="{FF2B5EF4-FFF2-40B4-BE49-F238E27FC236}">
                    <a16:creationId xmlns:a16="http://schemas.microsoft.com/office/drawing/2014/main" id="{BFEC767A-8449-B948-3C00-BEDA68BD72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2" name="组合 2631">
                <a:extLst>
                  <a:ext uri="{FF2B5EF4-FFF2-40B4-BE49-F238E27FC236}">
                    <a16:creationId xmlns:a16="http://schemas.microsoft.com/office/drawing/2014/main" id="{7A3F1537-A00E-5C94-CCF2-200315EE769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50" name="椭圆 2649">
                  <a:extLst>
                    <a:ext uri="{FF2B5EF4-FFF2-40B4-BE49-F238E27FC236}">
                      <a16:creationId xmlns:a16="http://schemas.microsoft.com/office/drawing/2014/main" id="{7C2DB285-D798-B92B-3821-636A5251C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1" name="椭圆 2650">
                  <a:extLst>
                    <a:ext uri="{FF2B5EF4-FFF2-40B4-BE49-F238E27FC236}">
                      <a16:creationId xmlns:a16="http://schemas.microsoft.com/office/drawing/2014/main" id="{918191F9-812B-CBC1-CEAD-4E95F1BE7E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33" name="组合 2632">
                <a:extLst>
                  <a:ext uri="{FF2B5EF4-FFF2-40B4-BE49-F238E27FC236}">
                    <a16:creationId xmlns:a16="http://schemas.microsoft.com/office/drawing/2014/main" id="{3F16B207-A5CE-F3A4-F618-41E33D80FCC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48" name="椭圆 2647">
                  <a:extLst>
                    <a:ext uri="{FF2B5EF4-FFF2-40B4-BE49-F238E27FC236}">
                      <a16:creationId xmlns:a16="http://schemas.microsoft.com/office/drawing/2014/main" id="{3EF0BB89-341A-7AB4-8D3D-EA663FCFFC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9" name="椭圆 2648">
                  <a:extLst>
                    <a:ext uri="{FF2B5EF4-FFF2-40B4-BE49-F238E27FC236}">
                      <a16:creationId xmlns:a16="http://schemas.microsoft.com/office/drawing/2014/main" id="{5647433A-FD2B-D326-A589-1BA9D48895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34" name="组合 2633">
                <a:extLst>
                  <a:ext uri="{FF2B5EF4-FFF2-40B4-BE49-F238E27FC236}">
                    <a16:creationId xmlns:a16="http://schemas.microsoft.com/office/drawing/2014/main" id="{1DBB17B8-52A9-9423-E129-14123088642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46" name="椭圆 2645">
                  <a:extLst>
                    <a:ext uri="{FF2B5EF4-FFF2-40B4-BE49-F238E27FC236}">
                      <a16:creationId xmlns:a16="http://schemas.microsoft.com/office/drawing/2014/main" id="{E40A9F19-1914-09A2-5AE4-446824F6D1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7" name="椭圆 2646">
                  <a:extLst>
                    <a:ext uri="{FF2B5EF4-FFF2-40B4-BE49-F238E27FC236}">
                      <a16:creationId xmlns:a16="http://schemas.microsoft.com/office/drawing/2014/main" id="{7C0241AC-9181-2809-510D-CCC2D96B6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35" name="组合 2634">
                <a:extLst>
                  <a:ext uri="{FF2B5EF4-FFF2-40B4-BE49-F238E27FC236}">
                    <a16:creationId xmlns:a16="http://schemas.microsoft.com/office/drawing/2014/main" id="{682BF3E5-D8C5-494B-1003-3D80D31C183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44" name="椭圆 2643">
                  <a:extLst>
                    <a:ext uri="{FF2B5EF4-FFF2-40B4-BE49-F238E27FC236}">
                      <a16:creationId xmlns:a16="http://schemas.microsoft.com/office/drawing/2014/main" id="{CCACD804-0343-27C4-5FD1-B369CC7541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5" name="椭圆 2644">
                  <a:extLst>
                    <a:ext uri="{FF2B5EF4-FFF2-40B4-BE49-F238E27FC236}">
                      <a16:creationId xmlns:a16="http://schemas.microsoft.com/office/drawing/2014/main" id="{07B052F0-9DC7-7C43-D7F8-851778B4CC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36" name="椭圆 2635">
                <a:extLst>
                  <a:ext uri="{FF2B5EF4-FFF2-40B4-BE49-F238E27FC236}">
                    <a16:creationId xmlns:a16="http://schemas.microsoft.com/office/drawing/2014/main" id="{D361A8B5-06E2-A077-34F2-0C079FCD6F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37" name="直接连接符 2636">
                <a:extLst>
                  <a:ext uri="{FF2B5EF4-FFF2-40B4-BE49-F238E27FC236}">
                    <a16:creationId xmlns:a16="http://schemas.microsoft.com/office/drawing/2014/main" id="{B9FE150F-B235-269F-D901-881988B41A20}"/>
                  </a:ext>
                </a:extLst>
              </p:cNvPr>
              <p:cNvCxnSpPr>
                <a:cxnSpLocks/>
                <a:stCxn id="2650" idx="4"/>
                <a:endCxn id="263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8" name="直接连接符 2637">
                <a:extLst>
                  <a:ext uri="{FF2B5EF4-FFF2-40B4-BE49-F238E27FC236}">
                    <a16:creationId xmlns:a16="http://schemas.microsoft.com/office/drawing/2014/main" id="{9C61C2AA-9A19-F75E-2400-CE6924B88893}"/>
                  </a:ext>
                </a:extLst>
              </p:cNvPr>
              <p:cNvCxnSpPr>
                <a:cxnSpLocks/>
                <a:stCxn id="2650" idx="4"/>
                <a:endCxn id="264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9" name="直接连接符 2638">
                <a:extLst>
                  <a:ext uri="{FF2B5EF4-FFF2-40B4-BE49-F238E27FC236}">
                    <a16:creationId xmlns:a16="http://schemas.microsoft.com/office/drawing/2014/main" id="{FA451DA4-F5B0-A3C7-0AE6-4B2439E51EC2}"/>
                  </a:ext>
                </a:extLst>
              </p:cNvPr>
              <p:cNvCxnSpPr>
                <a:cxnSpLocks/>
                <a:stCxn id="2650" idx="4"/>
                <a:endCxn id="264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0" name="直接连接符 2639">
                <a:extLst>
                  <a:ext uri="{FF2B5EF4-FFF2-40B4-BE49-F238E27FC236}">
                    <a16:creationId xmlns:a16="http://schemas.microsoft.com/office/drawing/2014/main" id="{12E44A50-A2E6-C6DB-FFF4-7A0DC81868D7}"/>
                  </a:ext>
                </a:extLst>
              </p:cNvPr>
              <p:cNvCxnSpPr>
                <a:cxnSpLocks/>
                <a:stCxn id="2646" idx="1"/>
                <a:endCxn id="265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1" name="直接连接符 2640">
                <a:extLst>
                  <a:ext uri="{FF2B5EF4-FFF2-40B4-BE49-F238E27FC236}">
                    <a16:creationId xmlns:a16="http://schemas.microsoft.com/office/drawing/2014/main" id="{2378E217-3AA7-8C67-F44C-63BC656DC00A}"/>
                  </a:ext>
                </a:extLst>
              </p:cNvPr>
              <p:cNvCxnSpPr>
                <a:cxnSpLocks/>
                <a:stCxn id="2646" idx="2"/>
                <a:endCxn id="264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2" name="直接连接符 2641">
                <a:extLst>
                  <a:ext uri="{FF2B5EF4-FFF2-40B4-BE49-F238E27FC236}">
                    <a16:creationId xmlns:a16="http://schemas.microsoft.com/office/drawing/2014/main" id="{50DB452F-C842-118D-ACCA-94BA1EA01421}"/>
                  </a:ext>
                </a:extLst>
              </p:cNvPr>
              <p:cNvCxnSpPr>
                <a:cxnSpLocks/>
                <a:stCxn id="2646" idx="3"/>
                <a:endCxn id="264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3" name="直接连接符 2642">
                <a:extLst>
                  <a:ext uri="{FF2B5EF4-FFF2-40B4-BE49-F238E27FC236}">
                    <a16:creationId xmlns:a16="http://schemas.microsoft.com/office/drawing/2014/main" id="{0484A25E-C5F4-8465-7CD3-1A0CD4031998}"/>
                  </a:ext>
                </a:extLst>
              </p:cNvPr>
              <p:cNvCxnSpPr>
                <a:cxnSpLocks/>
                <a:stCxn id="2646" idx="4"/>
                <a:endCxn id="263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2" name="组合 2551">
            <a:extLst>
              <a:ext uri="{FF2B5EF4-FFF2-40B4-BE49-F238E27FC236}">
                <a16:creationId xmlns:a16="http://schemas.microsoft.com/office/drawing/2014/main" id="{5E8D834E-8EF2-A04E-38DF-11C2CB0B68B3}"/>
              </a:ext>
            </a:extLst>
          </p:cNvPr>
          <p:cNvGrpSpPr>
            <a:grpSpLocks/>
          </p:cNvGrpSpPr>
          <p:nvPr/>
        </p:nvGrpSpPr>
        <p:grpSpPr>
          <a:xfrm>
            <a:off x="2893216" y="4555291"/>
            <a:ext cx="299562" cy="295571"/>
            <a:chOff x="1661030" y="1570822"/>
            <a:chExt cx="338146" cy="333641"/>
          </a:xfrm>
        </p:grpSpPr>
        <p:sp>
          <p:nvSpPr>
            <p:cNvPr id="2604" name="流程图: 接点 2603">
              <a:extLst>
                <a:ext uri="{FF2B5EF4-FFF2-40B4-BE49-F238E27FC236}">
                  <a16:creationId xmlns:a16="http://schemas.microsoft.com/office/drawing/2014/main" id="{6638DB8B-7CC8-3BE1-5F28-1B6FEC5A09AA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05" name="组合 2604">
              <a:extLst>
                <a:ext uri="{FF2B5EF4-FFF2-40B4-BE49-F238E27FC236}">
                  <a16:creationId xmlns:a16="http://schemas.microsoft.com/office/drawing/2014/main" id="{FE46B012-4263-09DF-3248-C40AA019CB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606" name="直接连接符 2605">
                <a:extLst>
                  <a:ext uri="{FF2B5EF4-FFF2-40B4-BE49-F238E27FC236}">
                    <a16:creationId xmlns:a16="http://schemas.microsoft.com/office/drawing/2014/main" id="{AC6C2F0E-AF42-DA7F-5E80-030AAA696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7" name="直接连接符 2606">
                <a:extLst>
                  <a:ext uri="{FF2B5EF4-FFF2-40B4-BE49-F238E27FC236}">
                    <a16:creationId xmlns:a16="http://schemas.microsoft.com/office/drawing/2014/main" id="{8F74542F-791C-FEBF-8371-3B92562A97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8" name="组合 2607">
                <a:extLst>
                  <a:ext uri="{FF2B5EF4-FFF2-40B4-BE49-F238E27FC236}">
                    <a16:creationId xmlns:a16="http://schemas.microsoft.com/office/drawing/2014/main" id="{52354B11-32E0-BE27-4C11-916A137A1112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26" name="椭圆 2625">
                  <a:extLst>
                    <a:ext uri="{FF2B5EF4-FFF2-40B4-BE49-F238E27FC236}">
                      <a16:creationId xmlns:a16="http://schemas.microsoft.com/office/drawing/2014/main" id="{6C9FAE60-BCF1-CBAB-91C1-298B851219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7" name="椭圆 2626">
                  <a:extLst>
                    <a:ext uri="{FF2B5EF4-FFF2-40B4-BE49-F238E27FC236}">
                      <a16:creationId xmlns:a16="http://schemas.microsoft.com/office/drawing/2014/main" id="{DF54D8E2-63EF-BD64-8B36-1D7BACE540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09" name="组合 2608">
                <a:extLst>
                  <a:ext uri="{FF2B5EF4-FFF2-40B4-BE49-F238E27FC236}">
                    <a16:creationId xmlns:a16="http://schemas.microsoft.com/office/drawing/2014/main" id="{E47D018A-D653-BA2E-11E4-90852DEFB60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24" name="椭圆 2623">
                  <a:extLst>
                    <a:ext uri="{FF2B5EF4-FFF2-40B4-BE49-F238E27FC236}">
                      <a16:creationId xmlns:a16="http://schemas.microsoft.com/office/drawing/2014/main" id="{611659DE-F21C-BB62-CAB7-2E893AA62D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5" name="椭圆 2624">
                  <a:extLst>
                    <a:ext uri="{FF2B5EF4-FFF2-40B4-BE49-F238E27FC236}">
                      <a16:creationId xmlns:a16="http://schemas.microsoft.com/office/drawing/2014/main" id="{C6716831-0706-22F1-A577-83C91FEB1C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10" name="组合 2609">
                <a:extLst>
                  <a:ext uri="{FF2B5EF4-FFF2-40B4-BE49-F238E27FC236}">
                    <a16:creationId xmlns:a16="http://schemas.microsoft.com/office/drawing/2014/main" id="{D24E18E9-3A91-FC5E-81CE-D2F5C90182F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22" name="椭圆 2621">
                  <a:extLst>
                    <a:ext uri="{FF2B5EF4-FFF2-40B4-BE49-F238E27FC236}">
                      <a16:creationId xmlns:a16="http://schemas.microsoft.com/office/drawing/2014/main" id="{788EAFC1-F0B0-CBF3-9C9F-C334EEAC70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3" name="椭圆 2622">
                  <a:extLst>
                    <a:ext uri="{FF2B5EF4-FFF2-40B4-BE49-F238E27FC236}">
                      <a16:creationId xmlns:a16="http://schemas.microsoft.com/office/drawing/2014/main" id="{AB144D98-92D7-C998-5009-B30A0C8F5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11" name="组合 2610">
                <a:extLst>
                  <a:ext uri="{FF2B5EF4-FFF2-40B4-BE49-F238E27FC236}">
                    <a16:creationId xmlns:a16="http://schemas.microsoft.com/office/drawing/2014/main" id="{097430FB-E0FF-218C-F734-4B1C03CC2B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20" name="椭圆 2619">
                  <a:extLst>
                    <a:ext uri="{FF2B5EF4-FFF2-40B4-BE49-F238E27FC236}">
                      <a16:creationId xmlns:a16="http://schemas.microsoft.com/office/drawing/2014/main" id="{CFDCC4EC-759B-E281-F49A-3ECDDD4622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1" name="椭圆 2620">
                  <a:extLst>
                    <a:ext uri="{FF2B5EF4-FFF2-40B4-BE49-F238E27FC236}">
                      <a16:creationId xmlns:a16="http://schemas.microsoft.com/office/drawing/2014/main" id="{B545EB39-1ACD-15EF-E390-E5E3C6CBA2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12" name="椭圆 2611">
                <a:extLst>
                  <a:ext uri="{FF2B5EF4-FFF2-40B4-BE49-F238E27FC236}">
                    <a16:creationId xmlns:a16="http://schemas.microsoft.com/office/drawing/2014/main" id="{77C52D26-B5F3-C5A9-12D5-E5E9198B3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13" name="直接连接符 2612">
                <a:extLst>
                  <a:ext uri="{FF2B5EF4-FFF2-40B4-BE49-F238E27FC236}">
                    <a16:creationId xmlns:a16="http://schemas.microsoft.com/office/drawing/2014/main" id="{07FA9D78-C775-2378-777C-9762296B82A9}"/>
                  </a:ext>
                </a:extLst>
              </p:cNvPr>
              <p:cNvCxnSpPr>
                <a:cxnSpLocks/>
                <a:stCxn id="2626" idx="4"/>
                <a:endCxn id="261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4" name="直接连接符 2613">
                <a:extLst>
                  <a:ext uri="{FF2B5EF4-FFF2-40B4-BE49-F238E27FC236}">
                    <a16:creationId xmlns:a16="http://schemas.microsoft.com/office/drawing/2014/main" id="{8340B571-D4F6-FA7A-A398-78EFAAF877E9}"/>
                  </a:ext>
                </a:extLst>
              </p:cNvPr>
              <p:cNvCxnSpPr>
                <a:cxnSpLocks/>
                <a:stCxn id="2626" idx="4"/>
                <a:endCxn id="262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5" name="直接连接符 2614">
                <a:extLst>
                  <a:ext uri="{FF2B5EF4-FFF2-40B4-BE49-F238E27FC236}">
                    <a16:creationId xmlns:a16="http://schemas.microsoft.com/office/drawing/2014/main" id="{8A2F027E-3FA8-D80D-C39C-61606090E84D}"/>
                  </a:ext>
                </a:extLst>
              </p:cNvPr>
              <p:cNvCxnSpPr>
                <a:cxnSpLocks/>
                <a:stCxn id="2626" idx="4"/>
                <a:endCxn id="262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6" name="直接连接符 2615">
                <a:extLst>
                  <a:ext uri="{FF2B5EF4-FFF2-40B4-BE49-F238E27FC236}">
                    <a16:creationId xmlns:a16="http://schemas.microsoft.com/office/drawing/2014/main" id="{168934F2-7D22-CC14-8887-235BDCA23EE7}"/>
                  </a:ext>
                </a:extLst>
              </p:cNvPr>
              <p:cNvCxnSpPr>
                <a:cxnSpLocks/>
                <a:stCxn id="2622" idx="1"/>
                <a:endCxn id="262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7" name="直接连接符 2616">
                <a:extLst>
                  <a:ext uri="{FF2B5EF4-FFF2-40B4-BE49-F238E27FC236}">
                    <a16:creationId xmlns:a16="http://schemas.microsoft.com/office/drawing/2014/main" id="{141E5DF7-46A8-8A67-70DC-6F72E0385224}"/>
                  </a:ext>
                </a:extLst>
              </p:cNvPr>
              <p:cNvCxnSpPr>
                <a:cxnSpLocks/>
                <a:stCxn id="2622" idx="2"/>
                <a:endCxn id="262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8" name="直接连接符 2617">
                <a:extLst>
                  <a:ext uri="{FF2B5EF4-FFF2-40B4-BE49-F238E27FC236}">
                    <a16:creationId xmlns:a16="http://schemas.microsoft.com/office/drawing/2014/main" id="{C67C4894-0916-94EC-6F83-B75FD4C7D655}"/>
                  </a:ext>
                </a:extLst>
              </p:cNvPr>
              <p:cNvCxnSpPr>
                <a:cxnSpLocks/>
                <a:stCxn id="2622" idx="3"/>
                <a:endCxn id="262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9" name="直接连接符 2618">
                <a:extLst>
                  <a:ext uri="{FF2B5EF4-FFF2-40B4-BE49-F238E27FC236}">
                    <a16:creationId xmlns:a16="http://schemas.microsoft.com/office/drawing/2014/main" id="{478CB4A0-BD3D-B972-315B-490353B5EB3B}"/>
                  </a:ext>
                </a:extLst>
              </p:cNvPr>
              <p:cNvCxnSpPr>
                <a:cxnSpLocks/>
                <a:stCxn id="2622" idx="4"/>
                <a:endCxn id="261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3" name="组合 2552">
            <a:extLst>
              <a:ext uri="{FF2B5EF4-FFF2-40B4-BE49-F238E27FC236}">
                <a16:creationId xmlns:a16="http://schemas.microsoft.com/office/drawing/2014/main" id="{20C45B97-2FD4-33A8-86E0-EE5C9278DA04}"/>
              </a:ext>
            </a:extLst>
          </p:cNvPr>
          <p:cNvGrpSpPr>
            <a:grpSpLocks/>
          </p:cNvGrpSpPr>
          <p:nvPr/>
        </p:nvGrpSpPr>
        <p:grpSpPr>
          <a:xfrm>
            <a:off x="2862785" y="5101535"/>
            <a:ext cx="299562" cy="295571"/>
            <a:chOff x="1661030" y="1570822"/>
            <a:chExt cx="338146" cy="333641"/>
          </a:xfrm>
        </p:grpSpPr>
        <p:sp>
          <p:nvSpPr>
            <p:cNvPr id="2580" name="流程图: 接点 2579">
              <a:extLst>
                <a:ext uri="{FF2B5EF4-FFF2-40B4-BE49-F238E27FC236}">
                  <a16:creationId xmlns:a16="http://schemas.microsoft.com/office/drawing/2014/main" id="{28CF7454-9E0C-D9CB-D690-9DE73EB79AE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581" name="组合 2580">
              <a:extLst>
                <a:ext uri="{FF2B5EF4-FFF2-40B4-BE49-F238E27FC236}">
                  <a16:creationId xmlns:a16="http://schemas.microsoft.com/office/drawing/2014/main" id="{5BEB26CD-0641-F12D-1D14-FCC54691FA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582" name="直接连接符 2581">
                <a:extLst>
                  <a:ext uri="{FF2B5EF4-FFF2-40B4-BE49-F238E27FC236}">
                    <a16:creationId xmlns:a16="http://schemas.microsoft.com/office/drawing/2014/main" id="{E53E62A7-5841-A862-3296-98D62FBCE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3" name="直接连接符 2582">
                <a:extLst>
                  <a:ext uri="{FF2B5EF4-FFF2-40B4-BE49-F238E27FC236}">
                    <a16:creationId xmlns:a16="http://schemas.microsoft.com/office/drawing/2014/main" id="{B0C02943-8023-2846-2C3C-8D838AFB3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84" name="组合 2583">
                <a:extLst>
                  <a:ext uri="{FF2B5EF4-FFF2-40B4-BE49-F238E27FC236}">
                    <a16:creationId xmlns:a16="http://schemas.microsoft.com/office/drawing/2014/main" id="{8D8C5BF7-D315-28BA-4DE4-F41E7045729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02" name="椭圆 2601">
                  <a:extLst>
                    <a:ext uri="{FF2B5EF4-FFF2-40B4-BE49-F238E27FC236}">
                      <a16:creationId xmlns:a16="http://schemas.microsoft.com/office/drawing/2014/main" id="{76347A31-2154-7927-9A28-70AF47FE80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3" name="椭圆 2602">
                  <a:extLst>
                    <a:ext uri="{FF2B5EF4-FFF2-40B4-BE49-F238E27FC236}">
                      <a16:creationId xmlns:a16="http://schemas.microsoft.com/office/drawing/2014/main" id="{F5F61E28-B22C-88AB-2FBA-AB3D343B9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85" name="组合 2584">
                <a:extLst>
                  <a:ext uri="{FF2B5EF4-FFF2-40B4-BE49-F238E27FC236}">
                    <a16:creationId xmlns:a16="http://schemas.microsoft.com/office/drawing/2014/main" id="{ED135CB6-302A-F1D4-16F8-A78328819E5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00" name="椭圆 2599">
                  <a:extLst>
                    <a:ext uri="{FF2B5EF4-FFF2-40B4-BE49-F238E27FC236}">
                      <a16:creationId xmlns:a16="http://schemas.microsoft.com/office/drawing/2014/main" id="{FD05AF1B-3503-063C-4BEC-AD47EA2E3F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1" name="椭圆 2600">
                  <a:extLst>
                    <a:ext uri="{FF2B5EF4-FFF2-40B4-BE49-F238E27FC236}">
                      <a16:creationId xmlns:a16="http://schemas.microsoft.com/office/drawing/2014/main" id="{F09B6585-BF93-6760-D997-2190200836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86" name="组合 2585">
                <a:extLst>
                  <a:ext uri="{FF2B5EF4-FFF2-40B4-BE49-F238E27FC236}">
                    <a16:creationId xmlns:a16="http://schemas.microsoft.com/office/drawing/2014/main" id="{6BCB8662-0505-C6E0-C1A4-1F6E894BF4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98" name="椭圆 2597">
                  <a:extLst>
                    <a:ext uri="{FF2B5EF4-FFF2-40B4-BE49-F238E27FC236}">
                      <a16:creationId xmlns:a16="http://schemas.microsoft.com/office/drawing/2014/main" id="{000ED9DC-8B46-6047-7BD0-219BF56368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9" name="椭圆 2598">
                  <a:extLst>
                    <a:ext uri="{FF2B5EF4-FFF2-40B4-BE49-F238E27FC236}">
                      <a16:creationId xmlns:a16="http://schemas.microsoft.com/office/drawing/2014/main" id="{48891D1B-A130-465F-A204-F50E1AC869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87" name="组合 2586">
                <a:extLst>
                  <a:ext uri="{FF2B5EF4-FFF2-40B4-BE49-F238E27FC236}">
                    <a16:creationId xmlns:a16="http://schemas.microsoft.com/office/drawing/2014/main" id="{660A8046-04F9-102E-5060-DF88DCEE63A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96" name="椭圆 2595">
                  <a:extLst>
                    <a:ext uri="{FF2B5EF4-FFF2-40B4-BE49-F238E27FC236}">
                      <a16:creationId xmlns:a16="http://schemas.microsoft.com/office/drawing/2014/main" id="{A333086E-66E6-9B4D-311D-EABC22D732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7" name="椭圆 2596">
                  <a:extLst>
                    <a:ext uri="{FF2B5EF4-FFF2-40B4-BE49-F238E27FC236}">
                      <a16:creationId xmlns:a16="http://schemas.microsoft.com/office/drawing/2014/main" id="{64E4387F-AD62-D4DE-F613-6268B08EC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88" name="椭圆 2587">
                <a:extLst>
                  <a:ext uri="{FF2B5EF4-FFF2-40B4-BE49-F238E27FC236}">
                    <a16:creationId xmlns:a16="http://schemas.microsoft.com/office/drawing/2014/main" id="{C2C6E30E-F995-E05D-A3BE-875691D4F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89" name="直接连接符 2588">
                <a:extLst>
                  <a:ext uri="{FF2B5EF4-FFF2-40B4-BE49-F238E27FC236}">
                    <a16:creationId xmlns:a16="http://schemas.microsoft.com/office/drawing/2014/main" id="{D6F6326C-8BE2-BDBC-2B70-E4ADD98D3D7D}"/>
                  </a:ext>
                </a:extLst>
              </p:cNvPr>
              <p:cNvCxnSpPr>
                <a:cxnSpLocks/>
                <a:stCxn id="2602" idx="4"/>
                <a:endCxn id="258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0" name="直接连接符 2589">
                <a:extLst>
                  <a:ext uri="{FF2B5EF4-FFF2-40B4-BE49-F238E27FC236}">
                    <a16:creationId xmlns:a16="http://schemas.microsoft.com/office/drawing/2014/main" id="{56B8010C-08C8-CB4C-241E-8FC65A88519D}"/>
                  </a:ext>
                </a:extLst>
              </p:cNvPr>
              <p:cNvCxnSpPr>
                <a:cxnSpLocks/>
                <a:stCxn id="2602" idx="4"/>
                <a:endCxn id="259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1" name="直接连接符 2590">
                <a:extLst>
                  <a:ext uri="{FF2B5EF4-FFF2-40B4-BE49-F238E27FC236}">
                    <a16:creationId xmlns:a16="http://schemas.microsoft.com/office/drawing/2014/main" id="{7DAA186A-6E75-3005-CAC1-54A4906E6C23}"/>
                  </a:ext>
                </a:extLst>
              </p:cNvPr>
              <p:cNvCxnSpPr>
                <a:cxnSpLocks/>
                <a:stCxn id="2602" idx="4"/>
                <a:endCxn id="260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2" name="直接连接符 2591">
                <a:extLst>
                  <a:ext uri="{FF2B5EF4-FFF2-40B4-BE49-F238E27FC236}">
                    <a16:creationId xmlns:a16="http://schemas.microsoft.com/office/drawing/2014/main" id="{A2C09517-C653-4128-80EC-0CC22BE6F745}"/>
                  </a:ext>
                </a:extLst>
              </p:cNvPr>
              <p:cNvCxnSpPr>
                <a:cxnSpLocks/>
                <a:stCxn id="2598" idx="1"/>
                <a:endCxn id="260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3" name="直接连接符 2592">
                <a:extLst>
                  <a:ext uri="{FF2B5EF4-FFF2-40B4-BE49-F238E27FC236}">
                    <a16:creationId xmlns:a16="http://schemas.microsoft.com/office/drawing/2014/main" id="{2D1BCE28-55D0-5A95-AE19-569B6076EE5B}"/>
                  </a:ext>
                </a:extLst>
              </p:cNvPr>
              <p:cNvCxnSpPr>
                <a:cxnSpLocks/>
                <a:stCxn id="2598" idx="2"/>
                <a:endCxn id="260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4" name="直接连接符 2593">
                <a:extLst>
                  <a:ext uri="{FF2B5EF4-FFF2-40B4-BE49-F238E27FC236}">
                    <a16:creationId xmlns:a16="http://schemas.microsoft.com/office/drawing/2014/main" id="{4C9F87FE-7ACA-8C5F-D1A8-6F89369D204D}"/>
                  </a:ext>
                </a:extLst>
              </p:cNvPr>
              <p:cNvCxnSpPr>
                <a:cxnSpLocks/>
                <a:stCxn id="2598" idx="3"/>
                <a:endCxn id="259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5" name="直接连接符 2594">
                <a:extLst>
                  <a:ext uri="{FF2B5EF4-FFF2-40B4-BE49-F238E27FC236}">
                    <a16:creationId xmlns:a16="http://schemas.microsoft.com/office/drawing/2014/main" id="{81FCED41-4CE7-3D98-247B-9D4EFF54EE89}"/>
                  </a:ext>
                </a:extLst>
              </p:cNvPr>
              <p:cNvCxnSpPr>
                <a:cxnSpLocks/>
                <a:stCxn id="2598" idx="4"/>
                <a:endCxn id="258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4" name="组合 2553">
            <a:extLst>
              <a:ext uri="{FF2B5EF4-FFF2-40B4-BE49-F238E27FC236}">
                <a16:creationId xmlns:a16="http://schemas.microsoft.com/office/drawing/2014/main" id="{585FA4C5-BC83-DDE2-38E0-B30D12B37AF8}"/>
              </a:ext>
            </a:extLst>
          </p:cNvPr>
          <p:cNvGrpSpPr>
            <a:grpSpLocks/>
          </p:cNvGrpSpPr>
          <p:nvPr/>
        </p:nvGrpSpPr>
        <p:grpSpPr>
          <a:xfrm>
            <a:off x="3240280" y="4862345"/>
            <a:ext cx="299562" cy="295571"/>
            <a:chOff x="1661030" y="1570822"/>
            <a:chExt cx="338146" cy="333641"/>
          </a:xfrm>
        </p:grpSpPr>
        <p:sp>
          <p:nvSpPr>
            <p:cNvPr id="2556" name="流程图: 接点 2555">
              <a:extLst>
                <a:ext uri="{FF2B5EF4-FFF2-40B4-BE49-F238E27FC236}">
                  <a16:creationId xmlns:a16="http://schemas.microsoft.com/office/drawing/2014/main" id="{B6DA0A02-B65F-528F-DF14-79B976284231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557" name="组合 2556">
              <a:extLst>
                <a:ext uri="{FF2B5EF4-FFF2-40B4-BE49-F238E27FC236}">
                  <a16:creationId xmlns:a16="http://schemas.microsoft.com/office/drawing/2014/main" id="{741F27DC-7CD0-33B9-F089-DAC59CAAEC6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558" name="直接连接符 2557">
                <a:extLst>
                  <a:ext uri="{FF2B5EF4-FFF2-40B4-BE49-F238E27FC236}">
                    <a16:creationId xmlns:a16="http://schemas.microsoft.com/office/drawing/2014/main" id="{A1E125DE-B490-3CE9-7812-F681F7B6D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9" name="直接连接符 2558">
                <a:extLst>
                  <a:ext uri="{FF2B5EF4-FFF2-40B4-BE49-F238E27FC236}">
                    <a16:creationId xmlns:a16="http://schemas.microsoft.com/office/drawing/2014/main" id="{362E4957-45CF-245F-3BCA-D46639778E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0" name="组合 2559">
                <a:extLst>
                  <a:ext uri="{FF2B5EF4-FFF2-40B4-BE49-F238E27FC236}">
                    <a16:creationId xmlns:a16="http://schemas.microsoft.com/office/drawing/2014/main" id="{A7265486-5CCE-C401-F4D6-B35B899B798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78" name="椭圆 2577">
                  <a:extLst>
                    <a:ext uri="{FF2B5EF4-FFF2-40B4-BE49-F238E27FC236}">
                      <a16:creationId xmlns:a16="http://schemas.microsoft.com/office/drawing/2014/main" id="{ACB964CE-CCF1-39E9-01C7-BFF4E85562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9" name="椭圆 2578">
                  <a:extLst>
                    <a:ext uri="{FF2B5EF4-FFF2-40B4-BE49-F238E27FC236}">
                      <a16:creationId xmlns:a16="http://schemas.microsoft.com/office/drawing/2014/main" id="{3AB01F83-0B93-B001-4897-CE780BF472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1" name="组合 2560">
                <a:extLst>
                  <a:ext uri="{FF2B5EF4-FFF2-40B4-BE49-F238E27FC236}">
                    <a16:creationId xmlns:a16="http://schemas.microsoft.com/office/drawing/2014/main" id="{F8B58159-6E33-AA7B-90B0-9E0839C8BD9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76" name="椭圆 2575">
                  <a:extLst>
                    <a:ext uri="{FF2B5EF4-FFF2-40B4-BE49-F238E27FC236}">
                      <a16:creationId xmlns:a16="http://schemas.microsoft.com/office/drawing/2014/main" id="{4F5C3DCA-31B1-D8F1-A695-CA7CF99E03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7" name="椭圆 2576">
                  <a:extLst>
                    <a:ext uri="{FF2B5EF4-FFF2-40B4-BE49-F238E27FC236}">
                      <a16:creationId xmlns:a16="http://schemas.microsoft.com/office/drawing/2014/main" id="{B1D9A19A-4978-B53F-A047-016873E5A7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2" name="组合 2561">
                <a:extLst>
                  <a:ext uri="{FF2B5EF4-FFF2-40B4-BE49-F238E27FC236}">
                    <a16:creationId xmlns:a16="http://schemas.microsoft.com/office/drawing/2014/main" id="{E9A3F682-19D9-92DF-E768-25999D50E74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74" name="椭圆 2573">
                  <a:extLst>
                    <a:ext uri="{FF2B5EF4-FFF2-40B4-BE49-F238E27FC236}">
                      <a16:creationId xmlns:a16="http://schemas.microsoft.com/office/drawing/2014/main" id="{4FBFF607-2D3F-7389-42B8-B76F1357DD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5" name="椭圆 2574">
                  <a:extLst>
                    <a:ext uri="{FF2B5EF4-FFF2-40B4-BE49-F238E27FC236}">
                      <a16:creationId xmlns:a16="http://schemas.microsoft.com/office/drawing/2014/main" id="{B3E6879E-8B56-A315-2385-7E75870B8C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3" name="组合 2562">
                <a:extLst>
                  <a:ext uri="{FF2B5EF4-FFF2-40B4-BE49-F238E27FC236}">
                    <a16:creationId xmlns:a16="http://schemas.microsoft.com/office/drawing/2014/main" id="{5CC90B4F-CAC3-A65C-3DBD-57F2C55A3C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72" name="椭圆 2571">
                  <a:extLst>
                    <a:ext uri="{FF2B5EF4-FFF2-40B4-BE49-F238E27FC236}">
                      <a16:creationId xmlns:a16="http://schemas.microsoft.com/office/drawing/2014/main" id="{D8FE6145-A281-E826-BD65-ED38B3BFBE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3" name="椭圆 2572">
                  <a:extLst>
                    <a:ext uri="{FF2B5EF4-FFF2-40B4-BE49-F238E27FC236}">
                      <a16:creationId xmlns:a16="http://schemas.microsoft.com/office/drawing/2014/main" id="{107E6B90-E53D-AFB8-A2C8-B18DC3E841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64" name="椭圆 2563">
                <a:extLst>
                  <a:ext uri="{FF2B5EF4-FFF2-40B4-BE49-F238E27FC236}">
                    <a16:creationId xmlns:a16="http://schemas.microsoft.com/office/drawing/2014/main" id="{50A5B1D1-5BED-0114-6ED1-33266FD8A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65" name="直接连接符 2564">
                <a:extLst>
                  <a:ext uri="{FF2B5EF4-FFF2-40B4-BE49-F238E27FC236}">
                    <a16:creationId xmlns:a16="http://schemas.microsoft.com/office/drawing/2014/main" id="{A4EDEFE9-A8D0-C39C-349F-55F246AFDCF3}"/>
                  </a:ext>
                </a:extLst>
              </p:cNvPr>
              <p:cNvCxnSpPr>
                <a:cxnSpLocks/>
                <a:stCxn id="2578" idx="4"/>
                <a:endCxn id="256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6" name="直接连接符 2565">
                <a:extLst>
                  <a:ext uri="{FF2B5EF4-FFF2-40B4-BE49-F238E27FC236}">
                    <a16:creationId xmlns:a16="http://schemas.microsoft.com/office/drawing/2014/main" id="{214AB05B-6F3C-A402-812B-ED57FC463899}"/>
                  </a:ext>
                </a:extLst>
              </p:cNvPr>
              <p:cNvCxnSpPr>
                <a:cxnSpLocks/>
                <a:stCxn id="2578" idx="4"/>
                <a:endCxn id="257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7" name="直接连接符 2566">
                <a:extLst>
                  <a:ext uri="{FF2B5EF4-FFF2-40B4-BE49-F238E27FC236}">
                    <a16:creationId xmlns:a16="http://schemas.microsoft.com/office/drawing/2014/main" id="{29DCF5E9-BBB2-AF1E-A6B6-B2C1B4BBB246}"/>
                  </a:ext>
                </a:extLst>
              </p:cNvPr>
              <p:cNvCxnSpPr>
                <a:cxnSpLocks/>
                <a:stCxn id="2578" idx="4"/>
                <a:endCxn id="257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8" name="直接连接符 2567">
                <a:extLst>
                  <a:ext uri="{FF2B5EF4-FFF2-40B4-BE49-F238E27FC236}">
                    <a16:creationId xmlns:a16="http://schemas.microsoft.com/office/drawing/2014/main" id="{59746CE4-BE5A-39E2-25DA-E977A3C7EE17}"/>
                  </a:ext>
                </a:extLst>
              </p:cNvPr>
              <p:cNvCxnSpPr>
                <a:cxnSpLocks/>
                <a:stCxn id="2574" idx="1"/>
                <a:endCxn id="257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9" name="直接连接符 2568">
                <a:extLst>
                  <a:ext uri="{FF2B5EF4-FFF2-40B4-BE49-F238E27FC236}">
                    <a16:creationId xmlns:a16="http://schemas.microsoft.com/office/drawing/2014/main" id="{E7E7B558-8304-E3AA-9B66-51B108F1ACF6}"/>
                  </a:ext>
                </a:extLst>
              </p:cNvPr>
              <p:cNvCxnSpPr>
                <a:cxnSpLocks/>
                <a:stCxn id="2574" idx="2"/>
                <a:endCxn id="257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0" name="直接连接符 2569">
                <a:extLst>
                  <a:ext uri="{FF2B5EF4-FFF2-40B4-BE49-F238E27FC236}">
                    <a16:creationId xmlns:a16="http://schemas.microsoft.com/office/drawing/2014/main" id="{682DA43D-2CAF-ABF8-71DD-DA5EBC8D44E5}"/>
                  </a:ext>
                </a:extLst>
              </p:cNvPr>
              <p:cNvCxnSpPr>
                <a:cxnSpLocks/>
                <a:stCxn id="2574" idx="3"/>
                <a:endCxn id="257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1" name="直接连接符 2570">
                <a:extLst>
                  <a:ext uri="{FF2B5EF4-FFF2-40B4-BE49-F238E27FC236}">
                    <a16:creationId xmlns:a16="http://schemas.microsoft.com/office/drawing/2014/main" id="{DC23FD5D-91FF-4F40-8913-2EAC95FD231A}"/>
                  </a:ext>
                </a:extLst>
              </p:cNvPr>
              <p:cNvCxnSpPr>
                <a:cxnSpLocks/>
                <a:stCxn id="2574" idx="4"/>
                <a:endCxn id="256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形 4" descr="法院">
            <a:extLst>
              <a:ext uri="{FF2B5EF4-FFF2-40B4-BE49-F238E27FC236}">
                <a16:creationId xmlns:a16="http://schemas.microsoft.com/office/drawing/2014/main" id="{4C5F1A3A-77EA-842E-29EE-DC7E431D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1127" y="3438127"/>
            <a:ext cx="945258" cy="94525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002980CB-4842-C730-1F80-3A9A3A104AB8}"/>
              </a:ext>
            </a:extLst>
          </p:cNvPr>
          <p:cNvGrpSpPr/>
          <p:nvPr/>
        </p:nvGrpSpPr>
        <p:grpSpPr>
          <a:xfrm flipH="1">
            <a:off x="2579331" y="3585860"/>
            <a:ext cx="772074" cy="664288"/>
            <a:chOff x="2435511" y="1041160"/>
            <a:chExt cx="3103508" cy="2801596"/>
          </a:xfrm>
        </p:grpSpPr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81C33D3B-80F0-775E-0214-592EA4B6D589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BDB339AA-347F-3A01-FBA1-528E70CC5140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B6D0BE28-F444-EC37-B5C9-29946BC67BA0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2377399F-C248-DC17-9AB9-FF4E4C00E418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BF528A33-0DCD-28D9-E4D2-7E756513EEED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2F8CC5B5-72AE-C8B1-F8A3-EF627DF44856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34" name="流程图: 接点 33">
              <a:extLst>
                <a:ext uri="{FF2B5EF4-FFF2-40B4-BE49-F238E27FC236}">
                  <a16:creationId xmlns:a16="http://schemas.microsoft.com/office/drawing/2014/main" id="{950DDB34-A9F9-89C2-642E-5CCA0CD9DDE1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5B9BD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156427E-AB58-27B0-D70F-9A57AAEAEA7C}"/>
                </a:ext>
              </a:extLst>
            </p:cNvPr>
            <p:cNvCxnSpPr>
              <a:cxnSpLocks/>
              <a:stCxn id="24" idx="2"/>
              <a:endCxn id="21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EE5104B-4FA2-3882-9121-DD0005E38B9D}"/>
                </a:ext>
              </a:extLst>
            </p:cNvPr>
            <p:cNvCxnSpPr>
              <a:cxnSpLocks/>
              <a:stCxn id="25" idx="1"/>
              <a:endCxn id="21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8D453A8-0ECC-6AFD-2628-4A23FDF2C40F}"/>
                </a:ext>
              </a:extLst>
            </p:cNvPr>
            <p:cNvCxnSpPr>
              <a:cxnSpLocks/>
              <a:stCxn id="26" idx="1"/>
              <a:endCxn id="21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EE3AB3D-6AC2-A8B7-1191-A4961F37373E}"/>
                </a:ext>
              </a:extLst>
            </p:cNvPr>
            <p:cNvCxnSpPr>
              <a:cxnSpLocks/>
              <a:stCxn id="24" idx="3"/>
              <a:endCxn id="22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D0F3869-61BA-5CDB-EBF4-06682515252A}"/>
                </a:ext>
              </a:extLst>
            </p:cNvPr>
            <p:cNvCxnSpPr>
              <a:cxnSpLocks/>
              <a:stCxn id="25" idx="3"/>
              <a:endCxn id="22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F54B50A-D2CF-70AE-0811-3D1CE3CA6C54}"/>
                </a:ext>
              </a:extLst>
            </p:cNvPr>
            <p:cNvCxnSpPr>
              <a:cxnSpLocks/>
              <a:stCxn id="26" idx="2"/>
              <a:endCxn id="22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916137D-5BCD-D50C-F52A-5BD2A9EF6D55}"/>
                </a:ext>
              </a:extLst>
            </p:cNvPr>
            <p:cNvCxnSpPr>
              <a:cxnSpLocks/>
              <a:stCxn id="27" idx="1"/>
              <a:endCxn id="24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7B536AF-764F-6932-007D-C9EC099EF6B9}"/>
                </a:ext>
              </a:extLst>
            </p:cNvPr>
            <p:cNvCxnSpPr>
              <a:cxnSpLocks/>
              <a:stCxn id="27" idx="2"/>
              <a:endCxn id="25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81E0CF-F49C-1E1B-DD51-2577E707C712}"/>
                </a:ext>
              </a:extLst>
            </p:cNvPr>
            <p:cNvCxnSpPr>
              <a:cxnSpLocks/>
              <a:stCxn id="34" idx="2"/>
              <a:endCxn id="25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D9DBEC4-CB9B-9992-3025-97B810D601BF}"/>
                </a:ext>
              </a:extLst>
            </p:cNvPr>
            <p:cNvCxnSpPr>
              <a:cxnSpLocks/>
              <a:stCxn id="34" idx="1"/>
              <a:endCxn id="24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7A51B34-23DF-11DC-6D37-EB0F9B09A2E2}"/>
                </a:ext>
              </a:extLst>
            </p:cNvPr>
            <p:cNvCxnSpPr>
              <a:cxnSpLocks/>
              <a:stCxn id="27" idx="3"/>
              <a:endCxn id="26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D772402-0DDE-7BC5-6020-5A08E48B5586}"/>
                </a:ext>
              </a:extLst>
            </p:cNvPr>
            <p:cNvCxnSpPr>
              <a:cxnSpLocks/>
              <a:stCxn id="34" idx="3"/>
              <a:endCxn id="26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15" name="矩形: 圆角 2314">
            <a:extLst>
              <a:ext uri="{FF2B5EF4-FFF2-40B4-BE49-F238E27FC236}">
                <a16:creationId xmlns:a16="http://schemas.microsoft.com/office/drawing/2014/main" id="{5C6A9AD5-6315-E764-9E36-A205656635A2}"/>
              </a:ext>
            </a:extLst>
          </p:cNvPr>
          <p:cNvSpPr/>
          <p:nvPr/>
        </p:nvSpPr>
        <p:spPr>
          <a:xfrm>
            <a:off x="4864457" y="3352798"/>
            <a:ext cx="2482818" cy="2628900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16" name="组合 2315">
            <a:extLst>
              <a:ext uri="{FF2B5EF4-FFF2-40B4-BE49-F238E27FC236}">
                <a16:creationId xmlns:a16="http://schemas.microsoft.com/office/drawing/2014/main" id="{F25790EE-B9F7-8BC6-3F39-44822FB65F5D}"/>
              </a:ext>
            </a:extLst>
          </p:cNvPr>
          <p:cNvGrpSpPr>
            <a:grpSpLocks/>
          </p:cNvGrpSpPr>
          <p:nvPr/>
        </p:nvGrpSpPr>
        <p:grpSpPr>
          <a:xfrm>
            <a:off x="5206883" y="4620935"/>
            <a:ext cx="299562" cy="295571"/>
            <a:chOff x="1661030" y="1570822"/>
            <a:chExt cx="338146" cy="333641"/>
          </a:xfrm>
        </p:grpSpPr>
        <p:sp>
          <p:nvSpPr>
            <p:cNvPr id="2518" name="流程图: 接点 2517">
              <a:extLst>
                <a:ext uri="{FF2B5EF4-FFF2-40B4-BE49-F238E27FC236}">
                  <a16:creationId xmlns:a16="http://schemas.microsoft.com/office/drawing/2014/main" id="{A37B0783-2988-2032-3798-46C79D83B6C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519" name="组合 2518">
              <a:extLst>
                <a:ext uri="{FF2B5EF4-FFF2-40B4-BE49-F238E27FC236}">
                  <a16:creationId xmlns:a16="http://schemas.microsoft.com/office/drawing/2014/main" id="{8AC32EEF-DA80-5F5B-DE85-A640E16E70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520" name="直接连接符 2519">
                <a:extLst>
                  <a:ext uri="{FF2B5EF4-FFF2-40B4-BE49-F238E27FC236}">
                    <a16:creationId xmlns:a16="http://schemas.microsoft.com/office/drawing/2014/main" id="{9A2C4F57-E5FA-4C9E-713F-D649065E0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1" name="直接连接符 2520">
                <a:extLst>
                  <a:ext uri="{FF2B5EF4-FFF2-40B4-BE49-F238E27FC236}">
                    <a16:creationId xmlns:a16="http://schemas.microsoft.com/office/drawing/2014/main" id="{5E46B2B1-76DD-9F43-3F4F-C2164587F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2" name="组合 2521">
                <a:extLst>
                  <a:ext uri="{FF2B5EF4-FFF2-40B4-BE49-F238E27FC236}">
                    <a16:creationId xmlns:a16="http://schemas.microsoft.com/office/drawing/2014/main" id="{337B8335-2C17-4436-2F23-A61EEFFC89B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40" name="椭圆 2539">
                  <a:extLst>
                    <a:ext uri="{FF2B5EF4-FFF2-40B4-BE49-F238E27FC236}">
                      <a16:creationId xmlns:a16="http://schemas.microsoft.com/office/drawing/2014/main" id="{6C78C739-9ACA-2F0C-8627-7AE9D4F1D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41" name="椭圆 2540">
                  <a:extLst>
                    <a:ext uri="{FF2B5EF4-FFF2-40B4-BE49-F238E27FC236}">
                      <a16:creationId xmlns:a16="http://schemas.microsoft.com/office/drawing/2014/main" id="{5B442DAE-2505-02F9-205A-1E88108E6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23" name="组合 2522">
                <a:extLst>
                  <a:ext uri="{FF2B5EF4-FFF2-40B4-BE49-F238E27FC236}">
                    <a16:creationId xmlns:a16="http://schemas.microsoft.com/office/drawing/2014/main" id="{EA65EB6E-5577-CD34-6E5C-0630172F54D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38" name="椭圆 2537">
                  <a:extLst>
                    <a:ext uri="{FF2B5EF4-FFF2-40B4-BE49-F238E27FC236}">
                      <a16:creationId xmlns:a16="http://schemas.microsoft.com/office/drawing/2014/main" id="{B670F3B2-E635-679C-33C9-9B4DD16291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9" name="椭圆 2538">
                  <a:extLst>
                    <a:ext uri="{FF2B5EF4-FFF2-40B4-BE49-F238E27FC236}">
                      <a16:creationId xmlns:a16="http://schemas.microsoft.com/office/drawing/2014/main" id="{8E208C21-026E-CFAC-49B1-CAD4D1A829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24" name="组合 2523">
                <a:extLst>
                  <a:ext uri="{FF2B5EF4-FFF2-40B4-BE49-F238E27FC236}">
                    <a16:creationId xmlns:a16="http://schemas.microsoft.com/office/drawing/2014/main" id="{B0ECCDFC-51BD-5E80-1ED3-0A5F6630C61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36" name="椭圆 2535">
                  <a:extLst>
                    <a:ext uri="{FF2B5EF4-FFF2-40B4-BE49-F238E27FC236}">
                      <a16:creationId xmlns:a16="http://schemas.microsoft.com/office/drawing/2014/main" id="{92797F92-57B6-F58F-E6DF-002CD56995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7" name="椭圆 2536">
                  <a:extLst>
                    <a:ext uri="{FF2B5EF4-FFF2-40B4-BE49-F238E27FC236}">
                      <a16:creationId xmlns:a16="http://schemas.microsoft.com/office/drawing/2014/main" id="{A155B27A-0B75-1413-098A-75B30BD2D9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25" name="组合 2524">
                <a:extLst>
                  <a:ext uri="{FF2B5EF4-FFF2-40B4-BE49-F238E27FC236}">
                    <a16:creationId xmlns:a16="http://schemas.microsoft.com/office/drawing/2014/main" id="{DF057AB1-2508-F36B-770C-B0CBDDFECB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34" name="椭圆 2533">
                  <a:extLst>
                    <a:ext uri="{FF2B5EF4-FFF2-40B4-BE49-F238E27FC236}">
                      <a16:creationId xmlns:a16="http://schemas.microsoft.com/office/drawing/2014/main" id="{D8BEB537-8B42-9AF7-BA21-56C2B5D0B1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5" name="椭圆 2534">
                  <a:extLst>
                    <a:ext uri="{FF2B5EF4-FFF2-40B4-BE49-F238E27FC236}">
                      <a16:creationId xmlns:a16="http://schemas.microsoft.com/office/drawing/2014/main" id="{5C58A910-C574-0C11-B43A-F76F8F3E3C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526" name="椭圆 2525">
                <a:extLst>
                  <a:ext uri="{FF2B5EF4-FFF2-40B4-BE49-F238E27FC236}">
                    <a16:creationId xmlns:a16="http://schemas.microsoft.com/office/drawing/2014/main" id="{38F4543E-3496-2C89-4D96-E432B89AD5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27" name="直接连接符 2526">
                <a:extLst>
                  <a:ext uri="{FF2B5EF4-FFF2-40B4-BE49-F238E27FC236}">
                    <a16:creationId xmlns:a16="http://schemas.microsoft.com/office/drawing/2014/main" id="{45AB208F-D6BF-BBC8-7E1E-8F42903F6B1A}"/>
                  </a:ext>
                </a:extLst>
              </p:cNvPr>
              <p:cNvCxnSpPr>
                <a:cxnSpLocks/>
                <a:stCxn id="2540" idx="4"/>
                <a:endCxn id="252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8" name="直接连接符 2527">
                <a:extLst>
                  <a:ext uri="{FF2B5EF4-FFF2-40B4-BE49-F238E27FC236}">
                    <a16:creationId xmlns:a16="http://schemas.microsoft.com/office/drawing/2014/main" id="{775423E8-3E43-AAF1-80E7-FCD11F6A9F74}"/>
                  </a:ext>
                </a:extLst>
              </p:cNvPr>
              <p:cNvCxnSpPr>
                <a:cxnSpLocks/>
                <a:stCxn id="2540" idx="4"/>
                <a:endCxn id="253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9" name="直接连接符 2528">
                <a:extLst>
                  <a:ext uri="{FF2B5EF4-FFF2-40B4-BE49-F238E27FC236}">
                    <a16:creationId xmlns:a16="http://schemas.microsoft.com/office/drawing/2014/main" id="{9151A4C7-70B9-F0C2-FB4F-30D3B438A5B4}"/>
                  </a:ext>
                </a:extLst>
              </p:cNvPr>
              <p:cNvCxnSpPr>
                <a:cxnSpLocks/>
                <a:stCxn id="2540" idx="4"/>
                <a:endCxn id="253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0" name="直接连接符 2529">
                <a:extLst>
                  <a:ext uri="{FF2B5EF4-FFF2-40B4-BE49-F238E27FC236}">
                    <a16:creationId xmlns:a16="http://schemas.microsoft.com/office/drawing/2014/main" id="{4B971EB0-5476-1A93-68A6-A5FEFF4BAE5B}"/>
                  </a:ext>
                </a:extLst>
              </p:cNvPr>
              <p:cNvCxnSpPr>
                <a:cxnSpLocks/>
                <a:stCxn id="2536" idx="1"/>
                <a:endCxn id="254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1" name="直接连接符 2530">
                <a:extLst>
                  <a:ext uri="{FF2B5EF4-FFF2-40B4-BE49-F238E27FC236}">
                    <a16:creationId xmlns:a16="http://schemas.microsoft.com/office/drawing/2014/main" id="{21AB829C-8465-1844-18A1-2860FFE5ED4D}"/>
                  </a:ext>
                </a:extLst>
              </p:cNvPr>
              <p:cNvCxnSpPr>
                <a:cxnSpLocks/>
                <a:stCxn id="2536" idx="2"/>
                <a:endCxn id="253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2" name="直接连接符 2531">
                <a:extLst>
                  <a:ext uri="{FF2B5EF4-FFF2-40B4-BE49-F238E27FC236}">
                    <a16:creationId xmlns:a16="http://schemas.microsoft.com/office/drawing/2014/main" id="{80E38E57-AF6D-3BF3-1832-AA1CFBFE922E}"/>
                  </a:ext>
                </a:extLst>
              </p:cNvPr>
              <p:cNvCxnSpPr>
                <a:cxnSpLocks/>
                <a:stCxn id="2536" idx="3"/>
                <a:endCxn id="253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3" name="直接连接符 2532">
                <a:extLst>
                  <a:ext uri="{FF2B5EF4-FFF2-40B4-BE49-F238E27FC236}">
                    <a16:creationId xmlns:a16="http://schemas.microsoft.com/office/drawing/2014/main" id="{9972B144-8B2E-87E7-A534-1A4C38A99257}"/>
                  </a:ext>
                </a:extLst>
              </p:cNvPr>
              <p:cNvCxnSpPr>
                <a:cxnSpLocks/>
                <a:stCxn id="2536" idx="4"/>
                <a:endCxn id="252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17" name="组合 2316">
            <a:extLst>
              <a:ext uri="{FF2B5EF4-FFF2-40B4-BE49-F238E27FC236}">
                <a16:creationId xmlns:a16="http://schemas.microsoft.com/office/drawing/2014/main" id="{C7702B86-F105-1BEE-D3F9-8AE5090099C3}"/>
              </a:ext>
            </a:extLst>
          </p:cNvPr>
          <p:cNvGrpSpPr>
            <a:grpSpLocks/>
          </p:cNvGrpSpPr>
          <p:nvPr/>
        </p:nvGrpSpPr>
        <p:grpSpPr>
          <a:xfrm>
            <a:off x="5054819" y="5056894"/>
            <a:ext cx="299562" cy="295571"/>
            <a:chOff x="1661030" y="1570822"/>
            <a:chExt cx="338146" cy="333641"/>
          </a:xfrm>
        </p:grpSpPr>
        <p:sp>
          <p:nvSpPr>
            <p:cNvPr id="2494" name="流程图: 接点 2493">
              <a:extLst>
                <a:ext uri="{FF2B5EF4-FFF2-40B4-BE49-F238E27FC236}">
                  <a16:creationId xmlns:a16="http://schemas.microsoft.com/office/drawing/2014/main" id="{53249B3A-D9C2-2E71-1C85-7AC9F7C9A1EE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95" name="组合 2494">
              <a:extLst>
                <a:ext uri="{FF2B5EF4-FFF2-40B4-BE49-F238E27FC236}">
                  <a16:creationId xmlns:a16="http://schemas.microsoft.com/office/drawing/2014/main" id="{A6F9BC35-9B10-E85F-6346-77E1A94F2C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96" name="直接连接符 2495">
                <a:extLst>
                  <a:ext uri="{FF2B5EF4-FFF2-40B4-BE49-F238E27FC236}">
                    <a16:creationId xmlns:a16="http://schemas.microsoft.com/office/drawing/2014/main" id="{84ED5B23-4E8F-4827-A66D-22985AF3C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7" name="直接连接符 2496">
                <a:extLst>
                  <a:ext uri="{FF2B5EF4-FFF2-40B4-BE49-F238E27FC236}">
                    <a16:creationId xmlns:a16="http://schemas.microsoft.com/office/drawing/2014/main" id="{D31EDE96-ADF2-2DAD-739A-AB8F21CF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8" name="组合 2497">
                <a:extLst>
                  <a:ext uri="{FF2B5EF4-FFF2-40B4-BE49-F238E27FC236}">
                    <a16:creationId xmlns:a16="http://schemas.microsoft.com/office/drawing/2014/main" id="{A7C401D3-F1AA-CC2F-AE27-32AE0B75B55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16" name="椭圆 2515">
                  <a:extLst>
                    <a:ext uri="{FF2B5EF4-FFF2-40B4-BE49-F238E27FC236}">
                      <a16:creationId xmlns:a16="http://schemas.microsoft.com/office/drawing/2014/main" id="{1EEC9493-1A73-0FB8-4586-6D778DF83E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7" name="椭圆 2516">
                  <a:extLst>
                    <a:ext uri="{FF2B5EF4-FFF2-40B4-BE49-F238E27FC236}">
                      <a16:creationId xmlns:a16="http://schemas.microsoft.com/office/drawing/2014/main" id="{2824FD61-047C-DE6F-9052-BD815A35A0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99" name="组合 2498">
                <a:extLst>
                  <a:ext uri="{FF2B5EF4-FFF2-40B4-BE49-F238E27FC236}">
                    <a16:creationId xmlns:a16="http://schemas.microsoft.com/office/drawing/2014/main" id="{1F2A0704-E133-080D-CF1A-EA546EFE7A1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14" name="椭圆 2513">
                  <a:extLst>
                    <a:ext uri="{FF2B5EF4-FFF2-40B4-BE49-F238E27FC236}">
                      <a16:creationId xmlns:a16="http://schemas.microsoft.com/office/drawing/2014/main" id="{3AA41C8C-2B3A-256B-89D2-5B5DA3A7B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5" name="椭圆 2514">
                  <a:extLst>
                    <a:ext uri="{FF2B5EF4-FFF2-40B4-BE49-F238E27FC236}">
                      <a16:creationId xmlns:a16="http://schemas.microsoft.com/office/drawing/2014/main" id="{C38BFC94-3D1C-7616-4656-43B610F5AE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00" name="组合 2499">
                <a:extLst>
                  <a:ext uri="{FF2B5EF4-FFF2-40B4-BE49-F238E27FC236}">
                    <a16:creationId xmlns:a16="http://schemas.microsoft.com/office/drawing/2014/main" id="{6DB4800A-C43A-559A-8318-0F634203960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12" name="椭圆 2511">
                  <a:extLst>
                    <a:ext uri="{FF2B5EF4-FFF2-40B4-BE49-F238E27FC236}">
                      <a16:creationId xmlns:a16="http://schemas.microsoft.com/office/drawing/2014/main" id="{36331887-F33C-70D5-1FA3-07F3403ABC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3" name="椭圆 2512">
                  <a:extLst>
                    <a:ext uri="{FF2B5EF4-FFF2-40B4-BE49-F238E27FC236}">
                      <a16:creationId xmlns:a16="http://schemas.microsoft.com/office/drawing/2014/main" id="{6FBE2C18-8EA2-0FCF-2834-9C4FDFBB4D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01" name="组合 2500">
                <a:extLst>
                  <a:ext uri="{FF2B5EF4-FFF2-40B4-BE49-F238E27FC236}">
                    <a16:creationId xmlns:a16="http://schemas.microsoft.com/office/drawing/2014/main" id="{E16049AA-0421-6B9B-19EB-9054A90969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10" name="椭圆 2509">
                  <a:extLst>
                    <a:ext uri="{FF2B5EF4-FFF2-40B4-BE49-F238E27FC236}">
                      <a16:creationId xmlns:a16="http://schemas.microsoft.com/office/drawing/2014/main" id="{33ABD63A-426F-8F84-899C-9569F5D64C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1" name="椭圆 2510">
                  <a:extLst>
                    <a:ext uri="{FF2B5EF4-FFF2-40B4-BE49-F238E27FC236}">
                      <a16:creationId xmlns:a16="http://schemas.microsoft.com/office/drawing/2014/main" id="{E3CB5DBF-2BD6-5AD8-985A-3C1174503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502" name="椭圆 2501">
                <a:extLst>
                  <a:ext uri="{FF2B5EF4-FFF2-40B4-BE49-F238E27FC236}">
                    <a16:creationId xmlns:a16="http://schemas.microsoft.com/office/drawing/2014/main" id="{EE6D1017-D2EB-4B42-C101-FE181BED0D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03" name="直接连接符 2502">
                <a:extLst>
                  <a:ext uri="{FF2B5EF4-FFF2-40B4-BE49-F238E27FC236}">
                    <a16:creationId xmlns:a16="http://schemas.microsoft.com/office/drawing/2014/main" id="{DC28A37E-2C2A-3934-CB87-29BB27EC27F2}"/>
                  </a:ext>
                </a:extLst>
              </p:cNvPr>
              <p:cNvCxnSpPr>
                <a:cxnSpLocks/>
                <a:stCxn id="2516" idx="4"/>
                <a:endCxn id="250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4" name="直接连接符 2503">
                <a:extLst>
                  <a:ext uri="{FF2B5EF4-FFF2-40B4-BE49-F238E27FC236}">
                    <a16:creationId xmlns:a16="http://schemas.microsoft.com/office/drawing/2014/main" id="{963917F3-24E1-0112-1E50-6DBD0A9573CA}"/>
                  </a:ext>
                </a:extLst>
              </p:cNvPr>
              <p:cNvCxnSpPr>
                <a:cxnSpLocks/>
                <a:stCxn id="2516" idx="4"/>
                <a:endCxn id="251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5" name="直接连接符 2504">
                <a:extLst>
                  <a:ext uri="{FF2B5EF4-FFF2-40B4-BE49-F238E27FC236}">
                    <a16:creationId xmlns:a16="http://schemas.microsoft.com/office/drawing/2014/main" id="{53B13DD7-D612-0C4B-BD0A-64D749C78FE1}"/>
                  </a:ext>
                </a:extLst>
              </p:cNvPr>
              <p:cNvCxnSpPr>
                <a:cxnSpLocks/>
                <a:stCxn id="2516" idx="4"/>
                <a:endCxn id="251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6" name="直接连接符 2505">
                <a:extLst>
                  <a:ext uri="{FF2B5EF4-FFF2-40B4-BE49-F238E27FC236}">
                    <a16:creationId xmlns:a16="http://schemas.microsoft.com/office/drawing/2014/main" id="{665A3BD8-F8F0-B9E7-EE60-C1595A0DEDFB}"/>
                  </a:ext>
                </a:extLst>
              </p:cNvPr>
              <p:cNvCxnSpPr>
                <a:cxnSpLocks/>
                <a:stCxn id="2512" idx="1"/>
                <a:endCxn id="251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7" name="直接连接符 2506">
                <a:extLst>
                  <a:ext uri="{FF2B5EF4-FFF2-40B4-BE49-F238E27FC236}">
                    <a16:creationId xmlns:a16="http://schemas.microsoft.com/office/drawing/2014/main" id="{1FD72E45-C830-C0F5-B7D8-A99DC35E6498}"/>
                  </a:ext>
                </a:extLst>
              </p:cNvPr>
              <p:cNvCxnSpPr>
                <a:cxnSpLocks/>
                <a:stCxn id="2512" idx="2"/>
                <a:endCxn id="251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8" name="直接连接符 2507">
                <a:extLst>
                  <a:ext uri="{FF2B5EF4-FFF2-40B4-BE49-F238E27FC236}">
                    <a16:creationId xmlns:a16="http://schemas.microsoft.com/office/drawing/2014/main" id="{97AC16FA-D052-FFC1-5D71-3363C1112774}"/>
                  </a:ext>
                </a:extLst>
              </p:cNvPr>
              <p:cNvCxnSpPr>
                <a:cxnSpLocks/>
                <a:stCxn id="2512" idx="3"/>
                <a:endCxn id="251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9" name="直接连接符 2508">
                <a:extLst>
                  <a:ext uri="{FF2B5EF4-FFF2-40B4-BE49-F238E27FC236}">
                    <a16:creationId xmlns:a16="http://schemas.microsoft.com/office/drawing/2014/main" id="{21E7FC0F-B56B-479B-2443-5BEFCB409121}"/>
                  </a:ext>
                </a:extLst>
              </p:cNvPr>
              <p:cNvCxnSpPr>
                <a:cxnSpLocks/>
                <a:stCxn id="2512" idx="4"/>
                <a:endCxn id="250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18" name="组合 2317">
            <a:extLst>
              <a:ext uri="{FF2B5EF4-FFF2-40B4-BE49-F238E27FC236}">
                <a16:creationId xmlns:a16="http://schemas.microsoft.com/office/drawing/2014/main" id="{15EF9E0F-3911-7FE6-A456-7724F370DA04}"/>
              </a:ext>
            </a:extLst>
          </p:cNvPr>
          <p:cNvGrpSpPr>
            <a:grpSpLocks/>
          </p:cNvGrpSpPr>
          <p:nvPr/>
        </p:nvGrpSpPr>
        <p:grpSpPr>
          <a:xfrm>
            <a:off x="5517233" y="4862345"/>
            <a:ext cx="299562" cy="295571"/>
            <a:chOff x="1661030" y="1570822"/>
            <a:chExt cx="338146" cy="333641"/>
          </a:xfrm>
        </p:grpSpPr>
        <p:sp>
          <p:nvSpPr>
            <p:cNvPr id="2470" name="流程图: 接点 2469">
              <a:extLst>
                <a:ext uri="{FF2B5EF4-FFF2-40B4-BE49-F238E27FC236}">
                  <a16:creationId xmlns:a16="http://schemas.microsoft.com/office/drawing/2014/main" id="{4AD70BEA-3A89-E1CC-F821-572B5676486D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71" name="组合 2470">
              <a:extLst>
                <a:ext uri="{FF2B5EF4-FFF2-40B4-BE49-F238E27FC236}">
                  <a16:creationId xmlns:a16="http://schemas.microsoft.com/office/drawing/2014/main" id="{745D496C-2288-D274-40A0-96D429303F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72" name="直接连接符 2471">
                <a:extLst>
                  <a:ext uri="{FF2B5EF4-FFF2-40B4-BE49-F238E27FC236}">
                    <a16:creationId xmlns:a16="http://schemas.microsoft.com/office/drawing/2014/main" id="{B595F985-CE4D-F9F8-2175-785566CA5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3" name="直接连接符 2472">
                <a:extLst>
                  <a:ext uri="{FF2B5EF4-FFF2-40B4-BE49-F238E27FC236}">
                    <a16:creationId xmlns:a16="http://schemas.microsoft.com/office/drawing/2014/main" id="{5A9B1D4A-67DD-F041-29D2-5D8AE1795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74" name="组合 2473">
                <a:extLst>
                  <a:ext uri="{FF2B5EF4-FFF2-40B4-BE49-F238E27FC236}">
                    <a16:creationId xmlns:a16="http://schemas.microsoft.com/office/drawing/2014/main" id="{18A496DE-2A88-7B6E-9851-971B1A09A7F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92" name="椭圆 2491">
                  <a:extLst>
                    <a:ext uri="{FF2B5EF4-FFF2-40B4-BE49-F238E27FC236}">
                      <a16:creationId xmlns:a16="http://schemas.microsoft.com/office/drawing/2014/main" id="{6119E547-0C26-30B0-0E86-F0E0BF11EA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3" name="椭圆 2492">
                  <a:extLst>
                    <a:ext uri="{FF2B5EF4-FFF2-40B4-BE49-F238E27FC236}">
                      <a16:creationId xmlns:a16="http://schemas.microsoft.com/office/drawing/2014/main" id="{51DCB796-1507-FA18-8D5F-1BDA19D11F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75" name="组合 2474">
                <a:extLst>
                  <a:ext uri="{FF2B5EF4-FFF2-40B4-BE49-F238E27FC236}">
                    <a16:creationId xmlns:a16="http://schemas.microsoft.com/office/drawing/2014/main" id="{AE054D4A-A934-A201-6DCC-649879025F1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90" name="椭圆 2489">
                  <a:extLst>
                    <a:ext uri="{FF2B5EF4-FFF2-40B4-BE49-F238E27FC236}">
                      <a16:creationId xmlns:a16="http://schemas.microsoft.com/office/drawing/2014/main" id="{A51CCB8B-E519-69C3-D63D-AF2ED27DF6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1" name="椭圆 2490">
                  <a:extLst>
                    <a:ext uri="{FF2B5EF4-FFF2-40B4-BE49-F238E27FC236}">
                      <a16:creationId xmlns:a16="http://schemas.microsoft.com/office/drawing/2014/main" id="{AE746EF5-481C-E2A9-21B5-6F5BB1C15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76" name="组合 2475">
                <a:extLst>
                  <a:ext uri="{FF2B5EF4-FFF2-40B4-BE49-F238E27FC236}">
                    <a16:creationId xmlns:a16="http://schemas.microsoft.com/office/drawing/2014/main" id="{699DC3AD-1387-8640-9069-4440A738CFA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88" name="椭圆 2487">
                  <a:extLst>
                    <a:ext uri="{FF2B5EF4-FFF2-40B4-BE49-F238E27FC236}">
                      <a16:creationId xmlns:a16="http://schemas.microsoft.com/office/drawing/2014/main" id="{92636888-FACC-1397-E2E9-7F3B65688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9" name="椭圆 2488">
                  <a:extLst>
                    <a:ext uri="{FF2B5EF4-FFF2-40B4-BE49-F238E27FC236}">
                      <a16:creationId xmlns:a16="http://schemas.microsoft.com/office/drawing/2014/main" id="{BBBE655D-2C28-9B31-0BFF-46F2C409C4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77" name="组合 2476">
                <a:extLst>
                  <a:ext uri="{FF2B5EF4-FFF2-40B4-BE49-F238E27FC236}">
                    <a16:creationId xmlns:a16="http://schemas.microsoft.com/office/drawing/2014/main" id="{A616532A-2BC6-20D5-C483-66565D22D8F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86" name="椭圆 2485">
                  <a:extLst>
                    <a:ext uri="{FF2B5EF4-FFF2-40B4-BE49-F238E27FC236}">
                      <a16:creationId xmlns:a16="http://schemas.microsoft.com/office/drawing/2014/main" id="{9FF8B78E-AAAB-88A1-40AA-662E22C4A1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7" name="椭圆 2486">
                  <a:extLst>
                    <a:ext uri="{FF2B5EF4-FFF2-40B4-BE49-F238E27FC236}">
                      <a16:creationId xmlns:a16="http://schemas.microsoft.com/office/drawing/2014/main" id="{65567B20-D29B-551D-DA2C-2B91CC6AEC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78" name="椭圆 2477">
                <a:extLst>
                  <a:ext uri="{FF2B5EF4-FFF2-40B4-BE49-F238E27FC236}">
                    <a16:creationId xmlns:a16="http://schemas.microsoft.com/office/drawing/2014/main" id="{8D0B0A37-BA05-12BD-4E25-BB7C573A2C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79" name="直接连接符 2478">
                <a:extLst>
                  <a:ext uri="{FF2B5EF4-FFF2-40B4-BE49-F238E27FC236}">
                    <a16:creationId xmlns:a16="http://schemas.microsoft.com/office/drawing/2014/main" id="{619474C5-C799-E695-7C7A-04736F4575DB}"/>
                  </a:ext>
                </a:extLst>
              </p:cNvPr>
              <p:cNvCxnSpPr>
                <a:cxnSpLocks/>
                <a:stCxn id="2492" idx="4"/>
                <a:endCxn id="247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0" name="直接连接符 2479">
                <a:extLst>
                  <a:ext uri="{FF2B5EF4-FFF2-40B4-BE49-F238E27FC236}">
                    <a16:creationId xmlns:a16="http://schemas.microsoft.com/office/drawing/2014/main" id="{BE8A19ED-17C4-ED4A-8295-71DADC7EA3B1}"/>
                  </a:ext>
                </a:extLst>
              </p:cNvPr>
              <p:cNvCxnSpPr>
                <a:cxnSpLocks/>
                <a:stCxn id="2492" idx="4"/>
                <a:endCxn id="248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1" name="直接连接符 2480">
                <a:extLst>
                  <a:ext uri="{FF2B5EF4-FFF2-40B4-BE49-F238E27FC236}">
                    <a16:creationId xmlns:a16="http://schemas.microsoft.com/office/drawing/2014/main" id="{600AFF04-D637-BD77-0EA7-04B763DF90EA}"/>
                  </a:ext>
                </a:extLst>
              </p:cNvPr>
              <p:cNvCxnSpPr>
                <a:cxnSpLocks/>
                <a:stCxn id="2492" idx="4"/>
                <a:endCxn id="249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2" name="直接连接符 2481">
                <a:extLst>
                  <a:ext uri="{FF2B5EF4-FFF2-40B4-BE49-F238E27FC236}">
                    <a16:creationId xmlns:a16="http://schemas.microsoft.com/office/drawing/2014/main" id="{09C5B531-DB91-B1EC-3DE4-84D34A17DD71}"/>
                  </a:ext>
                </a:extLst>
              </p:cNvPr>
              <p:cNvCxnSpPr>
                <a:cxnSpLocks/>
                <a:stCxn id="2488" idx="1"/>
                <a:endCxn id="249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3" name="直接连接符 2482">
                <a:extLst>
                  <a:ext uri="{FF2B5EF4-FFF2-40B4-BE49-F238E27FC236}">
                    <a16:creationId xmlns:a16="http://schemas.microsoft.com/office/drawing/2014/main" id="{744E5B92-2476-2A65-536B-28BBE681E1F5}"/>
                  </a:ext>
                </a:extLst>
              </p:cNvPr>
              <p:cNvCxnSpPr>
                <a:cxnSpLocks/>
                <a:stCxn id="2488" idx="2"/>
                <a:endCxn id="249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4" name="直接连接符 2483">
                <a:extLst>
                  <a:ext uri="{FF2B5EF4-FFF2-40B4-BE49-F238E27FC236}">
                    <a16:creationId xmlns:a16="http://schemas.microsoft.com/office/drawing/2014/main" id="{0B07541F-9042-EABF-53A4-68A4BCA1C09B}"/>
                  </a:ext>
                </a:extLst>
              </p:cNvPr>
              <p:cNvCxnSpPr>
                <a:cxnSpLocks/>
                <a:stCxn id="2488" idx="3"/>
                <a:endCxn id="248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5" name="直接连接符 2484">
                <a:extLst>
                  <a:ext uri="{FF2B5EF4-FFF2-40B4-BE49-F238E27FC236}">
                    <a16:creationId xmlns:a16="http://schemas.microsoft.com/office/drawing/2014/main" id="{6D05E651-08E7-48F8-B9B0-1D1732379B0D}"/>
                  </a:ext>
                </a:extLst>
              </p:cNvPr>
              <p:cNvCxnSpPr>
                <a:cxnSpLocks/>
                <a:stCxn id="2488" idx="4"/>
                <a:endCxn id="247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19" name="组合 2318">
            <a:extLst>
              <a:ext uri="{FF2B5EF4-FFF2-40B4-BE49-F238E27FC236}">
                <a16:creationId xmlns:a16="http://schemas.microsoft.com/office/drawing/2014/main" id="{5195B9C7-AEAD-71E0-31FD-3F662CAA1E95}"/>
              </a:ext>
            </a:extLst>
          </p:cNvPr>
          <p:cNvGrpSpPr>
            <a:grpSpLocks/>
          </p:cNvGrpSpPr>
          <p:nvPr/>
        </p:nvGrpSpPr>
        <p:grpSpPr>
          <a:xfrm>
            <a:off x="5795442" y="4520005"/>
            <a:ext cx="299562" cy="295571"/>
            <a:chOff x="1661030" y="1570822"/>
            <a:chExt cx="338146" cy="333641"/>
          </a:xfrm>
        </p:grpSpPr>
        <p:sp>
          <p:nvSpPr>
            <p:cNvPr id="2446" name="流程图: 接点 2445">
              <a:extLst>
                <a:ext uri="{FF2B5EF4-FFF2-40B4-BE49-F238E27FC236}">
                  <a16:creationId xmlns:a16="http://schemas.microsoft.com/office/drawing/2014/main" id="{D3226531-D17A-9AAD-AC10-F66E1B85D515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47" name="组合 2446">
              <a:extLst>
                <a:ext uri="{FF2B5EF4-FFF2-40B4-BE49-F238E27FC236}">
                  <a16:creationId xmlns:a16="http://schemas.microsoft.com/office/drawing/2014/main" id="{F18F80BF-399F-8823-8053-FA900EA7FE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48" name="直接连接符 2447">
                <a:extLst>
                  <a:ext uri="{FF2B5EF4-FFF2-40B4-BE49-F238E27FC236}">
                    <a16:creationId xmlns:a16="http://schemas.microsoft.com/office/drawing/2014/main" id="{ED141721-3CC7-3922-47DA-38C86B5F2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9" name="直接连接符 2448">
                <a:extLst>
                  <a:ext uri="{FF2B5EF4-FFF2-40B4-BE49-F238E27FC236}">
                    <a16:creationId xmlns:a16="http://schemas.microsoft.com/office/drawing/2014/main" id="{32FCED13-8EDD-6634-9143-0D66AB7431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0" name="组合 2449">
                <a:extLst>
                  <a:ext uri="{FF2B5EF4-FFF2-40B4-BE49-F238E27FC236}">
                    <a16:creationId xmlns:a16="http://schemas.microsoft.com/office/drawing/2014/main" id="{927F9DB9-CA96-7200-87DA-C6A1468070F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8" name="椭圆 2467">
                  <a:extLst>
                    <a:ext uri="{FF2B5EF4-FFF2-40B4-BE49-F238E27FC236}">
                      <a16:creationId xmlns:a16="http://schemas.microsoft.com/office/drawing/2014/main" id="{7B6AC666-15BC-8747-A3B5-8A12397FF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9" name="椭圆 2468">
                  <a:extLst>
                    <a:ext uri="{FF2B5EF4-FFF2-40B4-BE49-F238E27FC236}">
                      <a16:creationId xmlns:a16="http://schemas.microsoft.com/office/drawing/2014/main" id="{AB4EF11E-06DD-74BD-7F42-6925081401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1" name="组合 2450">
                <a:extLst>
                  <a:ext uri="{FF2B5EF4-FFF2-40B4-BE49-F238E27FC236}">
                    <a16:creationId xmlns:a16="http://schemas.microsoft.com/office/drawing/2014/main" id="{C82C502F-6901-524F-0BB7-ECD41C37ADC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6" name="椭圆 2465">
                  <a:extLst>
                    <a:ext uri="{FF2B5EF4-FFF2-40B4-BE49-F238E27FC236}">
                      <a16:creationId xmlns:a16="http://schemas.microsoft.com/office/drawing/2014/main" id="{BAEBD243-A221-4982-F034-FBA904A719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7" name="椭圆 2466">
                  <a:extLst>
                    <a:ext uri="{FF2B5EF4-FFF2-40B4-BE49-F238E27FC236}">
                      <a16:creationId xmlns:a16="http://schemas.microsoft.com/office/drawing/2014/main" id="{A14AC17C-D396-B18C-A7D4-C4DCE0F31A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2" name="组合 2451">
                <a:extLst>
                  <a:ext uri="{FF2B5EF4-FFF2-40B4-BE49-F238E27FC236}">
                    <a16:creationId xmlns:a16="http://schemas.microsoft.com/office/drawing/2014/main" id="{86D12B84-96A1-348C-444B-B5758448D9D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4" name="椭圆 2463">
                  <a:extLst>
                    <a:ext uri="{FF2B5EF4-FFF2-40B4-BE49-F238E27FC236}">
                      <a16:creationId xmlns:a16="http://schemas.microsoft.com/office/drawing/2014/main" id="{BBCF0D92-B2CC-2CC0-BA24-7D5F31CE66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5" name="椭圆 2464">
                  <a:extLst>
                    <a:ext uri="{FF2B5EF4-FFF2-40B4-BE49-F238E27FC236}">
                      <a16:creationId xmlns:a16="http://schemas.microsoft.com/office/drawing/2014/main" id="{E7C37B66-E6B6-AE6C-28F2-CC0366B8F8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53" name="组合 2452">
                <a:extLst>
                  <a:ext uri="{FF2B5EF4-FFF2-40B4-BE49-F238E27FC236}">
                    <a16:creationId xmlns:a16="http://schemas.microsoft.com/office/drawing/2014/main" id="{53206F76-0559-521B-033C-F0244E07DA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2" name="椭圆 2461">
                  <a:extLst>
                    <a:ext uri="{FF2B5EF4-FFF2-40B4-BE49-F238E27FC236}">
                      <a16:creationId xmlns:a16="http://schemas.microsoft.com/office/drawing/2014/main" id="{6ECC6030-035A-EDB6-C9AF-278DB9D852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3" name="椭圆 2462">
                  <a:extLst>
                    <a:ext uri="{FF2B5EF4-FFF2-40B4-BE49-F238E27FC236}">
                      <a16:creationId xmlns:a16="http://schemas.microsoft.com/office/drawing/2014/main" id="{496E4235-E734-9BF6-2036-C7401991D7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54" name="椭圆 2453">
                <a:extLst>
                  <a:ext uri="{FF2B5EF4-FFF2-40B4-BE49-F238E27FC236}">
                    <a16:creationId xmlns:a16="http://schemas.microsoft.com/office/drawing/2014/main" id="{D219B0E8-F0BB-B6BC-DE1B-670C0B1FC1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55" name="直接连接符 2454">
                <a:extLst>
                  <a:ext uri="{FF2B5EF4-FFF2-40B4-BE49-F238E27FC236}">
                    <a16:creationId xmlns:a16="http://schemas.microsoft.com/office/drawing/2014/main" id="{E5344D82-F86F-2031-CF3A-357F64B9EFC9}"/>
                  </a:ext>
                </a:extLst>
              </p:cNvPr>
              <p:cNvCxnSpPr>
                <a:cxnSpLocks/>
                <a:stCxn id="2468" idx="4"/>
                <a:endCxn id="245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6" name="直接连接符 2455">
                <a:extLst>
                  <a:ext uri="{FF2B5EF4-FFF2-40B4-BE49-F238E27FC236}">
                    <a16:creationId xmlns:a16="http://schemas.microsoft.com/office/drawing/2014/main" id="{B8D3CD63-C4E1-6D36-1296-E79CAFB9B840}"/>
                  </a:ext>
                </a:extLst>
              </p:cNvPr>
              <p:cNvCxnSpPr>
                <a:cxnSpLocks/>
                <a:stCxn id="2468" idx="4"/>
                <a:endCxn id="246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7" name="直接连接符 2456">
                <a:extLst>
                  <a:ext uri="{FF2B5EF4-FFF2-40B4-BE49-F238E27FC236}">
                    <a16:creationId xmlns:a16="http://schemas.microsoft.com/office/drawing/2014/main" id="{6EEB8D01-E38F-6E6C-C80D-1DD2A434D238}"/>
                  </a:ext>
                </a:extLst>
              </p:cNvPr>
              <p:cNvCxnSpPr>
                <a:cxnSpLocks/>
                <a:stCxn id="2468" idx="4"/>
                <a:endCxn id="246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8" name="直接连接符 2457">
                <a:extLst>
                  <a:ext uri="{FF2B5EF4-FFF2-40B4-BE49-F238E27FC236}">
                    <a16:creationId xmlns:a16="http://schemas.microsoft.com/office/drawing/2014/main" id="{C2443855-480B-19EC-D915-1379992482F3}"/>
                  </a:ext>
                </a:extLst>
              </p:cNvPr>
              <p:cNvCxnSpPr>
                <a:cxnSpLocks/>
                <a:stCxn id="2464" idx="1"/>
                <a:endCxn id="246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9" name="直接连接符 2458">
                <a:extLst>
                  <a:ext uri="{FF2B5EF4-FFF2-40B4-BE49-F238E27FC236}">
                    <a16:creationId xmlns:a16="http://schemas.microsoft.com/office/drawing/2014/main" id="{CC5BC4B7-4D08-0D84-06A2-05D52FAC7ACD}"/>
                  </a:ext>
                </a:extLst>
              </p:cNvPr>
              <p:cNvCxnSpPr>
                <a:cxnSpLocks/>
                <a:stCxn id="2464" idx="2"/>
                <a:endCxn id="246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0" name="直接连接符 2459">
                <a:extLst>
                  <a:ext uri="{FF2B5EF4-FFF2-40B4-BE49-F238E27FC236}">
                    <a16:creationId xmlns:a16="http://schemas.microsoft.com/office/drawing/2014/main" id="{5FC513B5-503F-0DE5-B243-B9684041CE2B}"/>
                  </a:ext>
                </a:extLst>
              </p:cNvPr>
              <p:cNvCxnSpPr>
                <a:cxnSpLocks/>
                <a:stCxn id="2464" idx="3"/>
                <a:endCxn id="246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1" name="直接连接符 2460">
                <a:extLst>
                  <a:ext uri="{FF2B5EF4-FFF2-40B4-BE49-F238E27FC236}">
                    <a16:creationId xmlns:a16="http://schemas.microsoft.com/office/drawing/2014/main" id="{32BF4571-A403-55A1-131F-19881ACC9050}"/>
                  </a:ext>
                </a:extLst>
              </p:cNvPr>
              <p:cNvCxnSpPr>
                <a:cxnSpLocks/>
                <a:stCxn id="2464" idx="4"/>
                <a:endCxn id="245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0" name="组合 2319">
            <a:extLst>
              <a:ext uri="{FF2B5EF4-FFF2-40B4-BE49-F238E27FC236}">
                <a16:creationId xmlns:a16="http://schemas.microsoft.com/office/drawing/2014/main" id="{DDE01837-6612-BD49-8A88-DD61CE79AAFA}"/>
              </a:ext>
            </a:extLst>
          </p:cNvPr>
          <p:cNvGrpSpPr>
            <a:grpSpLocks/>
          </p:cNvGrpSpPr>
          <p:nvPr/>
        </p:nvGrpSpPr>
        <p:grpSpPr>
          <a:xfrm>
            <a:off x="5743629" y="5153631"/>
            <a:ext cx="299562" cy="295571"/>
            <a:chOff x="1661030" y="1570822"/>
            <a:chExt cx="338146" cy="333641"/>
          </a:xfrm>
        </p:grpSpPr>
        <p:sp>
          <p:nvSpPr>
            <p:cNvPr id="2422" name="流程图: 接点 2421">
              <a:extLst>
                <a:ext uri="{FF2B5EF4-FFF2-40B4-BE49-F238E27FC236}">
                  <a16:creationId xmlns:a16="http://schemas.microsoft.com/office/drawing/2014/main" id="{42430C26-9977-0268-2848-19370C4E0943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23" name="组合 2422">
              <a:extLst>
                <a:ext uri="{FF2B5EF4-FFF2-40B4-BE49-F238E27FC236}">
                  <a16:creationId xmlns:a16="http://schemas.microsoft.com/office/drawing/2014/main" id="{A362DDC9-69F8-A071-D58D-35845C8069C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24" name="直接连接符 2423">
                <a:extLst>
                  <a:ext uri="{FF2B5EF4-FFF2-40B4-BE49-F238E27FC236}">
                    <a16:creationId xmlns:a16="http://schemas.microsoft.com/office/drawing/2014/main" id="{69EF118D-972E-B340-C438-3BDAD6593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5" name="直接连接符 2424">
                <a:extLst>
                  <a:ext uri="{FF2B5EF4-FFF2-40B4-BE49-F238E27FC236}">
                    <a16:creationId xmlns:a16="http://schemas.microsoft.com/office/drawing/2014/main" id="{723E50D7-692F-812F-8801-B59BE93BB4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6" name="组合 2425">
                <a:extLst>
                  <a:ext uri="{FF2B5EF4-FFF2-40B4-BE49-F238E27FC236}">
                    <a16:creationId xmlns:a16="http://schemas.microsoft.com/office/drawing/2014/main" id="{75CFAC74-F645-8079-67EC-93EB4DA513A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4" name="椭圆 2443">
                  <a:extLst>
                    <a:ext uri="{FF2B5EF4-FFF2-40B4-BE49-F238E27FC236}">
                      <a16:creationId xmlns:a16="http://schemas.microsoft.com/office/drawing/2014/main" id="{E748C7CD-BB83-5927-B348-67C25B1BEF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5" name="椭圆 2444">
                  <a:extLst>
                    <a:ext uri="{FF2B5EF4-FFF2-40B4-BE49-F238E27FC236}">
                      <a16:creationId xmlns:a16="http://schemas.microsoft.com/office/drawing/2014/main" id="{6A50773D-D641-BA3F-6BF5-9E124FB3B4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27" name="组合 2426">
                <a:extLst>
                  <a:ext uri="{FF2B5EF4-FFF2-40B4-BE49-F238E27FC236}">
                    <a16:creationId xmlns:a16="http://schemas.microsoft.com/office/drawing/2014/main" id="{C0054908-21F1-4868-ED28-B3438F2B9A0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2" name="椭圆 2441">
                  <a:extLst>
                    <a:ext uri="{FF2B5EF4-FFF2-40B4-BE49-F238E27FC236}">
                      <a16:creationId xmlns:a16="http://schemas.microsoft.com/office/drawing/2014/main" id="{F133C9B9-13DB-3665-FD5E-94AA6BC09E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3" name="椭圆 2442">
                  <a:extLst>
                    <a:ext uri="{FF2B5EF4-FFF2-40B4-BE49-F238E27FC236}">
                      <a16:creationId xmlns:a16="http://schemas.microsoft.com/office/drawing/2014/main" id="{95A0FB8D-69A5-C078-6890-2A8328F6A9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28" name="组合 2427">
                <a:extLst>
                  <a:ext uri="{FF2B5EF4-FFF2-40B4-BE49-F238E27FC236}">
                    <a16:creationId xmlns:a16="http://schemas.microsoft.com/office/drawing/2014/main" id="{14E89D65-A982-829F-3694-D1E629D1233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40" name="椭圆 2439">
                  <a:extLst>
                    <a:ext uri="{FF2B5EF4-FFF2-40B4-BE49-F238E27FC236}">
                      <a16:creationId xmlns:a16="http://schemas.microsoft.com/office/drawing/2014/main" id="{4BDBDBEC-5253-746B-245A-4332FFF84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1" name="椭圆 2440">
                  <a:extLst>
                    <a:ext uri="{FF2B5EF4-FFF2-40B4-BE49-F238E27FC236}">
                      <a16:creationId xmlns:a16="http://schemas.microsoft.com/office/drawing/2014/main" id="{E7D33B8B-1E85-394F-F9FA-DAC8450763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29" name="组合 2428">
                <a:extLst>
                  <a:ext uri="{FF2B5EF4-FFF2-40B4-BE49-F238E27FC236}">
                    <a16:creationId xmlns:a16="http://schemas.microsoft.com/office/drawing/2014/main" id="{435E2B55-C158-6BB9-28B7-A96D8AADCC9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38" name="椭圆 2437">
                  <a:extLst>
                    <a:ext uri="{FF2B5EF4-FFF2-40B4-BE49-F238E27FC236}">
                      <a16:creationId xmlns:a16="http://schemas.microsoft.com/office/drawing/2014/main" id="{D46E1C40-E856-17B7-2304-33AFD2A2FC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9" name="椭圆 2438">
                  <a:extLst>
                    <a:ext uri="{FF2B5EF4-FFF2-40B4-BE49-F238E27FC236}">
                      <a16:creationId xmlns:a16="http://schemas.microsoft.com/office/drawing/2014/main" id="{EC21D897-BBBC-FE71-5F31-5DBCA2DF6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30" name="椭圆 2429">
                <a:extLst>
                  <a:ext uri="{FF2B5EF4-FFF2-40B4-BE49-F238E27FC236}">
                    <a16:creationId xmlns:a16="http://schemas.microsoft.com/office/drawing/2014/main" id="{92B6681F-FCC0-C730-75E0-DB757C86C7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31" name="直接连接符 2430">
                <a:extLst>
                  <a:ext uri="{FF2B5EF4-FFF2-40B4-BE49-F238E27FC236}">
                    <a16:creationId xmlns:a16="http://schemas.microsoft.com/office/drawing/2014/main" id="{DA1752F1-125E-C880-6A90-0A799768F7AF}"/>
                  </a:ext>
                </a:extLst>
              </p:cNvPr>
              <p:cNvCxnSpPr>
                <a:cxnSpLocks/>
                <a:stCxn id="2444" idx="4"/>
                <a:endCxn id="243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2" name="直接连接符 2431">
                <a:extLst>
                  <a:ext uri="{FF2B5EF4-FFF2-40B4-BE49-F238E27FC236}">
                    <a16:creationId xmlns:a16="http://schemas.microsoft.com/office/drawing/2014/main" id="{8FA26641-8007-58DB-938B-D12718454325}"/>
                  </a:ext>
                </a:extLst>
              </p:cNvPr>
              <p:cNvCxnSpPr>
                <a:cxnSpLocks/>
                <a:stCxn id="2444" idx="4"/>
                <a:endCxn id="243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3" name="直接连接符 2432">
                <a:extLst>
                  <a:ext uri="{FF2B5EF4-FFF2-40B4-BE49-F238E27FC236}">
                    <a16:creationId xmlns:a16="http://schemas.microsoft.com/office/drawing/2014/main" id="{021DF3C0-9D39-E6B2-C103-12CEBA020089}"/>
                  </a:ext>
                </a:extLst>
              </p:cNvPr>
              <p:cNvCxnSpPr>
                <a:cxnSpLocks/>
                <a:stCxn id="2444" idx="4"/>
                <a:endCxn id="244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4" name="直接连接符 2433">
                <a:extLst>
                  <a:ext uri="{FF2B5EF4-FFF2-40B4-BE49-F238E27FC236}">
                    <a16:creationId xmlns:a16="http://schemas.microsoft.com/office/drawing/2014/main" id="{0F6FD4DC-1BBA-4219-01B5-559A0CE4A38F}"/>
                  </a:ext>
                </a:extLst>
              </p:cNvPr>
              <p:cNvCxnSpPr>
                <a:cxnSpLocks/>
                <a:stCxn id="2440" idx="1"/>
                <a:endCxn id="244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5" name="直接连接符 2434">
                <a:extLst>
                  <a:ext uri="{FF2B5EF4-FFF2-40B4-BE49-F238E27FC236}">
                    <a16:creationId xmlns:a16="http://schemas.microsoft.com/office/drawing/2014/main" id="{F261BAD1-E869-47E1-0125-F1272E641163}"/>
                  </a:ext>
                </a:extLst>
              </p:cNvPr>
              <p:cNvCxnSpPr>
                <a:cxnSpLocks/>
                <a:stCxn id="2440" idx="2"/>
                <a:endCxn id="244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6" name="直接连接符 2435">
                <a:extLst>
                  <a:ext uri="{FF2B5EF4-FFF2-40B4-BE49-F238E27FC236}">
                    <a16:creationId xmlns:a16="http://schemas.microsoft.com/office/drawing/2014/main" id="{0D50C3AD-C2BA-2686-6BC8-03B98F527CA6}"/>
                  </a:ext>
                </a:extLst>
              </p:cNvPr>
              <p:cNvCxnSpPr>
                <a:cxnSpLocks/>
                <a:stCxn id="2440" idx="3"/>
                <a:endCxn id="243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7" name="直接连接符 2436">
                <a:extLst>
                  <a:ext uri="{FF2B5EF4-FFF2-40B4-BE49-F238E27FC236}">
                    <a16:creationId xmlns:a16="http://schemas.microsoft.com/office/drawing/2014/main" id="{55099A7D-8834-2432-55AF-3E2946E38664}"/>
                  </a:ext>
                </a:extLst>
              </p:cNvPr>
              <p:cNvCxnSpPr>
                <a:cxnSpLocks/>
                <a:stCxn id="2440" idx="4"/>
                <a:endCxn id="243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1" name="组合 2320">
            <a:extLst>
              <a:ext uri="{FF2B5EF4-FFF2-40B4-BE49-F238E27FC236}">
                <a16:creationId xmlns:a16="http://schemas.microsoft.com/office/drawing/2014/main" id="{31C3FCBF-9480-0BCF-8E54-4BD4CCD066AB}"/>
              </a:ext>
            </a:extLst>
          </p:cNvPr>
          <p:cNvGrpSpPr>
            <a:grpSpLocks/>
          </p:cNvGrpSpPr>
          <p:nvPr/>
        </p:nvGrpSpPr>
        <p:grpSpPr>
          <a:xfrm>
            <a:off x="6086392" y="4821600"/>
            <a:ext cx="299562" cy="295571"/>
            <a:chOff x="1661030" y="1570822"/>
            <a:chExt cx="338146" cy="333641"/>
          </a:xfrm>
        </p:grpSpPr>
        <p:sp>
          <p:nvSpPr>
            <p:cNvPr id="2398" name="流程图: 接点 2397">
              <a:extLst>
                <a:ext uri="{FF2B5EF4-FFF2-40B4-BE49-F238E27FC236}">
                  <a16:creationId xmlns:a16="http://schemas.microsoft.com/office/drawing/2014/main" id="{C652A34D-B9C9-B0F3-FCAF-28555EE37B1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99" name="组合 2398">
              <a:extLst>
                <a:ext uri="{FF2B5EF4-FFF2-40B4-BE49-F238E27FC236}">
                  <a16:creationId xmlns:a16="http://schemas.microsoft.com/office/drawing/2014/main" id="{65E5177F-3A60-48DF-AA20-D3E7F8BB694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400" name="直接连接符 2399">
                <a:extLst>
                  <a:ext uri="{FF2B5EF4-FFF2-40B4-BE49-F238E27FC236}">
                    <a16:creationId xmlns:a16="http://schemas.microsoft.com/office/drawing/2014/main" id="{3D3A1666-17BF-935D-563D-41718D849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1" name="直接连接符 2400">
                <a:extLst>
                  <a:ext uri="{FF2B5EF4-FFF2-40B4-BE49-F238E27FC236}">
                    <a16:creationId xmlns:a16="http://schemas.microsoft.com/office/drawing/2014/main" id="{C7F1DB70-CC93-1514-E9B8-125305C45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2" name="组合 2401">
                <a:extLst>
                  <a:ext uri="{FF2B5EF4-FFF2-40B4-BE49-F238E27FC236}">
                    <a16:creationId xmlns:a16="http://schemas.microsoft.com/office/drawing/2014/main" id="{16AB6B6C-3628-1875-EE87-BE911083378D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20" name="椭圆 2419">
                  <a:extLst>
                    <a:ext uri="{FF2B5EF4-FFF2-40B4-BE49-F238E27FC236}">
                      <a16:creationId xmlns:a16="http://schemas.microsoft.com/office/drawing/2014/main" id="{CEC08F5F-AAAC-9E4D-CCB1-AB542D2229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21" name="椭圆 2420">
                  <a:extLst>
                    <a:ext uri="{FF2B5EF4-FFF2-40B4-BE49-F238E27FC236}">
                      <a16:creationId xmlns:a16="http://schemas.microsoft.com/office/drawing/2014/main" id="{4A3EBF7B-B2FA-4FE1-8509-A983F9CEBA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3" name="组合 2402">
                <a:extLst>
                  <a:ext uri="{FF2B5EF4-FFF2-40B4-BE49-F238E27FC236}">
                    <a16:creationId xmlns:a16="http://schemas.microsoft.com/office/drawing/2014/main" id="{5A45AFEB-F99F-1EE2-5E28-C085DDC555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18" name="椭圆 2417">
                  <a:extLst>
                    <a:ext uri="{FF2B5EF4-FFF2-40B4-BE49-F238E27FC236}">
                      <a16:creationId xmlns:a16="http://schemas.microsoft.com/office/drawing/2014/main" id="{C30B13D1-BF90-33E0-478C-1E4EC07D74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19" name="椭圆 2418">
                  <a:extLst>
                    <a:ext uri="{FF2B5EF4-FFF2-40B4-BE49-F238E27FC236}">
                      <a16:creationId xmlns:a16="http://schemas.microsoft.com/office/drawing/2014/main" id="{0CC54D24-07E3-618F-0014-6AD5D709A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4" name="组合 2403">
                <a:extLst>
                  <a:ext uri="{FF2B5EF4-FFF2-40B4-BE49-F238E27FC236}">
                    <a16:creationId xmlns:a16="http://schemas.microsoft.com/office/drawing/2014/main" id="{4F366CAB-8501-5256-48BC-79BADC130CE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16" name="椭圆 2415">
                  <a:extLst>
                    <a:ext uri="{FF2B5EF4-FFF2-40B4-BE49-F238E27FC236}">
                      <a16:creationId xmlns:a16="http://schemas.microsoft.com/office/drawing/2014/main" id="{C85CD651-BCFC-2761-28E9-3C838D9E7B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17" name="椭圆 2416">
                  <a:extLst>
                    <a:ext uri="{FF2B5EF4-FFF2-40B4-BE49-F238E27FC236}">
                      <a16:creationId xmlns:a16="http://schemas.microsoft.com/office/drawing/2014/main" id="{E913D838-B63E-CB18-F41F-00FB2446B9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5" name="组合 2404">
                <a:extLst>
                  <a:ext uri="{FF2B5EF4-FFF2-40B4-BE49-F238E27FC236}">
                    <a16:creationId xmlns:a16="http://schemas.microsoft.com/office/drawing/2014/main" id="{E4E595F9-A80E-1D2D-0B35-F4046E3292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14" name="椭圆 2413">
                  <a:extLst>
                    <a:ext uri="{FF2B5EF4-FFF2-40B4-BE49-F238E27FC236}">
                      <a16:creationId xmlns:a16="http://schemas.microsoft.com/office/drawing/2014/main" id="{E1CEDA94-2E5D-DD1A-EF67-D910DF14E2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15" name="椭圆 2414">
                  <a:extLst>
                    <a:ext uri="{FF2B5EF4-FFF2-40B4-BE49-F238E27FC236}">
                      <a16:creationId xmlns:a16="http://schemas.microsoft.com/office/drawing/2014/main" id="{C21987E9-CAF1-CD1F-5056-420027B696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406" name="椭圆 2405">
                <a:extLst>
                  <a:ext uri="{FF2B5EF4-FFF2-40B4-BE49-F238E27FC236}">
                    <a16:creationId xmlns:a16="http://schemas.microsoft.com/office/drawing/2014/main" id="{68025654-AB5A-2261-A03C-A6435D10E1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07" name="直接连接符 2406">
                <a:extLst>
                  <a:ext uri="{FF2B5EF4-FFF2-40B4-BE49-F238E27FC236}">
                    <a16:creationId xmlns:a16="http://schemas.microsoft.com/office/drawing/2014/main" id="{E354D528-819B-A6AE-FCBF-84BACF3946E7}"/>
                  </a:ext>
                </a:extLst>
              </p:cNvPr>
              <p:cNvCxnSpPr>
                <a:cxnSpLocks/>
                <a:stCxn id="2420" idx="4"/>
                <a:endCxn id="240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8" name="直接连接符 2407">
                <a:extLst>
                  <a:ext uri="{FF2B5EF4-FFF2-40B4-BE49-F238E27FC236}">
                    <a16:creationId xmlns:a16="http://schemas.microsoft.com/office/drawing/2014/main" id="{0A4C43E6-3E2E-BC4E-ACD4-91E9F5C57B3F}"/>
                  </a:ext>
                </a:extLst>
              </p:cNvPr>
              <p:cNvCxnSpPr>
                <a:cxnSpLocks/>
                <a:stCxn id="2420" idx="4"/>
                <a:endCxn id="241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9" name="直接连接符 2408">
                <a:extLst>
                  <a:ext uri="{FF2B5EF4-FFF2-40B4-BE49-F238E27FC236}">
                    <a16:creationId xmlns:a16="http://schemas.microsoft.com/office/drawing/2014/main" id="{4D554836-4C1B-87E8-F384-9D37CD478A9E}"/>
                  </a:ext>
                </a:extLst>
              </p:cNvPr>
              <p:cNvCxnSpPr>
                <a:cxnSpLocks/>
                <a:stCxn id="2420" idx="4"/>
                <a:endCxn id="241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0" name="直接连接符 2409">
                <a:extLst>
                  <a:ext uri="{FF2B5EF4-FFF2-40B4-BE49-F238E27FC236}">
                    <a16:creationId xmlns:a16="http://schemas.microsoft.com/office/drawing/2014/main" id="{8B8A2669-F216-EC7C-02D5-C6D3EED8B69F}"/>
                  </a:ext>
                </a:extLst>
              </p:cNvPr>
              <p:cNvCxnSpPr>
                <a:cxnSpLocks/>
                <a:stCxn id="2416" idx="1"/>
                <a:endCxn id="242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1" name="直接连接符 2410">
                <a:extLst>
                  <a:ext uri="{FF2B5EF4-FFF2-40B4-BE49-F238E27FC236}">
                    <a16:creationId xmlns:a16="http://schemas.microsoft.com/office/drawing/2014/main" id="{A02F5E73-2248-F71B-E5F0-FFBD88FF5ACD}"/>
                  </a:ext>
                </a:extLst>
              </p:cNvPr>
              <p:cNvCxnSpPr>
                <a:cxnSpLocks/>
                <a:stCxn id="2416" idx="2"/>
                <a:endCxn id="241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2" name="直接连接符 2411">
                <a:extLst>
                  <a:ext uri="{FF2B5EF4-FFF2-40B4-BE49-F238E27FC236}">
                    <a16:creationId xmlns:a16="http://schemas.microsoft.com/office/drawing/2014/main" id="{A2CCCED9-CBE2-9EBB-3827-008441A55C18}"/>
                  </a:ext>
                </a:extLst>
              </p:cNvPr>
              <p:cNvCxnSpPr>
                <a:cxnSpLocks/>
                <a:stCxn id="2416" idx="3"/>
                <a:endCxn id="241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3" name="直接连接符 2412">
                <a:extLst>
                  <a:ext uri="{FF2B5EF4-FFF2-40B4-BE49-F238E27FC236}">
                    <a16:creationId xmlns:a16="http://schemas.microsoft.com/office/drawing/2014/main" id="{1AE5CBB7-5937-1F68-0940-B65949AC1CCE}"/>
                  </a:ext>
                </a:extLst>
              </p:cNvPr>
              <p:cNvCxnSpPr>
                <a:cxnSpLocks/>
                <a:stCxn id="2416" idx="4"/>
                <a:endCxn id="240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2" name="组合 2321">
            <a:extLst>
              <a:ext uri="{FF2B5EF4-FFF2-40B4-BE49-F238E27FC236}">
                <a16:creationId xmlns:a16="http://schemas.microsoft.com/office/drawing/2014/main" id="{BB3D8083-4DFD-AE9E-30C3-5DE39E536DB4}"/>
              </a:ext>
            </a:extLst>
          </p:cNvPr>
          <p:cNvGrpSpPr>
            <a:grpSpLocks/>
          </p:cNvGrpSpPr>
          <p:nvPr/>
        </p:nvGrpSpPr>
        <p:grpSpPr>
          <a:xfrm>
            <a:off x="6519408" y="4555291"/>
            <a:ext cx="299562" cy="295571"/>
            <a:chOff x="1661030" y="1570822"/>
            <a:chExt cx="338146" cy="333641"/>
          </a:xfrm>
        </p:grpSpPr>
        <p:sp>
          <p:nvSpPr>
            <p:cNvPr id="2374" name="流程图: 接点 2373">
              <a:extLst>
                <a:ext uri="{FF2B5EF4-FFF2-40B4-BE49-F238E27FC236}">
                  <a16:creationId xmlns:a16="http://schemas.microsoft.com/office/drawing/2014/main" id="{C22839B1-FB18-F2F8-E78F-CA93BF0F743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75" name="组合 2374">
              <a:extLst>
                <a:ext uri="{FF2B5EF4-FFF2-40B4-BE49-F238E27FC236}">
                  <a16:creationId xmlns:a16="http://schemas.microsoft.com/office/drawing/2014/main" id="{1F799FC0-4EE0-D109-CE0A-4067F6AE88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76" name="直接连接符 2375">
                <a:extLst>
                  <a:ext uri="{FF2B5EF4-FFF2-40B4-BE49-F238E27FC236}">
                    <a16:creationId xmlns:a16="http://schemas.microsoft.com/office/drawing/2014/main" id="{2A8C5F5E-E770-3785-AAC8-01E25B951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7" name="直接连接符 2376">
                <a:extLst>
                  <a:ext uri="{FF2B5EF4-FFF2-40B4-BE49-F238E27FC236}">
                    <a16:creationId xmlns:a16="http://schemas.microsoft.com/office/drawing/2014/main" id="{B15236DF-DE47-3871-DE87-B2511D8CA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8" name="组合 2377">
                <a:extLst>
                  <a:ext uri="{FF2B5EF4-FFF2-40B4-BE49-F238E27FC236}">
                    <a16:creationId xmlns:a16="http://schemas.microsoft.com/office/drawing/2014/main" id="{459FE68C-40AC-6272-5BC1-BE017DF40BB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96" name="椭圆 2395">
                  <a:extLst>
                    <a:ext uri="{FF2B5EF4-FFF2-40B4-BE49-F238E27FC236}">
                      <a16:creationId xmlns:a16="http://schemas.microsoft.com/office/drawing/2014/main" id="{6340E17D-EE33-7013-CE98-4B03E97849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97" name="椭圆 2396">
                  <a:extLst>
                    <a:ext uri="{FF2B5EF4-FFF2-40B4-BE49-F238E27FC236}">
                      <a16:creationId xmlns:a16="http://schemas.microsoft.com/office/drawing/2014/main" id="{C44D41BD-0AE0-3362-A591-6E07404D9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79" name="组合 2378">
                <a:extLst>
                  <a:ext uri="{FF2B5EF4-FFF2-40B4-BE49-F238E27FC236}">
                    <a16:creationId xmlns:a16="http://schemas.microsoft.com/office/drawing/2014/main" id="{44C23537-080E-9879-E538-661191E5CC3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94" name="椭圆 2393">
                  <a:extLst>
                    <a:ext uri="{FF2B5EF4-FFF2-40B4-BE49-F238E27FC236}">
                      <a16:creationId xmlns:a16="http://schemas.microsoft.com/office/drawing/2014/main" id="{7EA56F12-F838-58CA-8FC3-0312D4F03B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95" name="椭圆 2394">
                  <a:extLst>
                    <a:ext uri="{FF2B5EF4-FFF2-40B4-BE49-F238E27FC236}">
                      <a16:creationId xmlns:a16="http://schemas.microsoft.com/office/drawing/2014/main" id="{E0AA3933-1535-010A-6279-998F61F2FE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0" name="组合 2379">
                <a:extLst>
                  <a:ext uri="{FF2B5EF4-FFF2-40B4-BE49-F238E27FC236}">
                    <a16:creationId xmlns:a16="http://schemas.microsoft.com/office/drawing/2014/main" id="{E456AD38-41C8-8D07-FC1B-2264FF3780E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92" name="椭圆 2391">
                  <a:extLst>
                    <a:ext uri="{FF2B5EF4-FFF2-40B4-BE49-F238E27FC236}">
                      <a16:creationId xmlns:a16="http://schemas.microsoft.com/office/drawing/2014/main" id="{FEF86BB5-3992-B64C-2081-8C56BFAC85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93" name="椭圆 2392">
                  <a:extLst>
                    <a:ext uri="{FF2B5EF4-FFF2-40B4-BE49-F238E27FC236}">
                      <a16:creationId xmlns:a16="http://schemas.microsoft.com/office/drawing/2014/main" id="{A7D8984B-21FF-E66F-1306-E87E359B1C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1" name="组合 2380">
                <a:extLst>
                  <a:ext uri="{FF2B5EF4-FFF2-40B4-BE49-F238E27FC236}">
                    <a16:creationId xmlns:a16="http://schemas.microsoft.com/office/drawing/2014/main" id="{EC5125D1-494A-C3AD-0BFC-4DB12E38BD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90" name="椭圆 2389">
                  <a:extLst>
                    <a:ext uri="{FF2B5EF4-FFF2-40B4-BE49-F238E27FC236}">
                      <a16:creationId xmlns:a16="http://schemas.microsoft.com/office/drawing/2014/main" id="{767E4C2B-64EC-7050-FABB-5156D7999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91" name="椭圆 2390">
                  <a:extLst>
                    <a:ext uri="{FF2B5EF4-FFF2-40B4-BE49-F238E27FC236}">
                      <a16:creationId xmlns:a16="http://schemas.microsoft.com/office/drawing/2014/main" id="{622A69F8-C376-60D7-99E6-55CBD9623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82" name="椭圆 2381">
                <a:extLst>
                  <a:ext uri="{FF2B5EF4-FFF2-40B4-BE49-F238E27FC236}">
                    <a16:creationId xmlns:a16="http://schemas.microsoft.com/office/drawing/2014/main" id="{AD6832DB-E637-3E43-0391-9B6B03D2C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83" name="直接连接符 2382">
                <a:extLst>
                  <a:ext uri="{FF2B5EF4-FFF2-40B4-BE49-F238E27FC236}">
                    <a16:creationId xmlns:a16="http://schemas.microsoft.com/office/drawing/2014/main" id="{DB535494-1AEC-C47B-E4B4-07D80EA2AE21}"/>
                  </a:ext>
                </a:extLst>
              </p:cNvPr>
              <p:cNvCxnSpPr>
                <a:cxnSpLocks/>
                <a:stCxn id="2396" idx="4"/>
                <a:endCxn id="238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4" name="直接连接符 2383">
                <a:extLst>
                  <a:ext uri="{FF2B5EF4-FFF2-40B4-BE49-F238E27FC236}">
                    <a16:creationId xmlns:a16="http://schemas.microsoft.com/office/drawing/2014/main" id="{FFF94F34-7C4F-2B43-EF02-6E3B5A750B85}"/>
                  </a:ext>
                </a:extLst>
              </p:cNvPr>
              <p:cNvCxnSpPr>
                <a:cxnSpLocks/>
                <a:stCxn id="2396" idx="4"/>
                <a:endCxn id="239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5" name="直接连接符 2384">
                <a:extLst>
                  <a:ext uri="{FF2B5EF4-FFF2-40B4-BE49-F238E27FC236}">
                    <a16:creationId xmlns:a16="http://schemas.microsoft.com/office/drawing/2014/main" id="{8ACF7305-16D9-3C38-3394-A607E670CB23}"/>
                  </a:ext>
                </a:extLst>
              </p:cNvPr>
              <p:cNvCxnSpPr>
                <a:cxnSpLocks/>
                <a:stCxn id="2396" idx="4"/>
                <a:endCxn id="239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6" name="直接连接符 2385">
                <a:extLst>
                  <a:ext uri="{FF2B5EF4-FFF2-40B4-BE49-F238E27FC236}">
                    <a16:creationId xmlns:a16="http://schemas.microsoft.com/office/drawing/2014/main" id="{61604D32-0F8C-76F2-DB5E-88CBCEE55E35}"/>
                  </a:ext>
                </a:extLst>
              </p:cNvPr>
              <p:cNvCxnSpPr>
                <a:cxnSpLocks/>
                <a:stCxn id="2392" idx="1"/>
                <a:endCxn id="239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7" name="直接连接符 2386">
                <a:extLst>
                  <a:ext uri="{FF2B5EF4-FFF2-40B4-BE49-F238E27FC236}">
                    <a16:creationId xmlns:a16="http://schemas.microsoft.com/office/drawing/2014/main" id="{3EADFB0D-5AC4-2C20-34F0-1245A496FC4E}"/>
                  </a:ext>
                </a:extLst>
              </p:cNvPr>
              <p:cNvCxnSpPr>
                <a:cxnSpLocks/>
                <a:stCxn id="2392" idx="2"/>
                <a:endCxn id="239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8" name="直接连接符 2387">
                <a:extLst>
                  <a:ext uri="{FF2B5EF4-FFF2-40B4-BE49-F238E27FC236}">
                    <a16:creationId xmlns:a16="http://schemas.microsoft.com/office/drawing/2014/main" id="{A2A03E04-58DC-97A6-2575-F59B171B3112}"/>
                  </a:ext>
                </a:extLst>
              </p:cNvPr>
              <p:cNvCxnSpPr>
                <a:cxnSpLocks/>
                <a:stCxn id="2392" idx="3"/>
                <a:endCxn id="239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9" name="直接连接符 2388">
                <a:extLst>
                  <a:ext uri="{FF2B5EF4-FFF2-40B4-BE49-F238E27FC236}">
                    <a16:creationId xmlns:a16="http://schemas.microsoft.com/office/drawing/2014/main" id="{ECB6129D-6801-3C12-7780-D8F1EAE812E0}"/>
                  </a:ext>
                </a:extLst>
              </p:cNvPr>
              <p:cNvCxnSpPr>
                <a:cxnSpLocks/>
                <a:stCxn id="2392" idx="4"/>
                <a:endCxn id="238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3" name="组合 2322">
            <a:extLst>
              <a:ext uri="{FF2B5EF4-FFF2-40B4-BE49-F238E27FC236}">
                <a16:creationId xmlns:a16="http://schemas.microsoft.com/office/drawing/2014/main" id="{EC751552-56E3-3F6B-1FDD-7BFC47E42587}"/>
              </a:ext>
            </a:extLst>
          </p:cNvPr>
          <p:cNvGrpSpPr>
            <a:grpSpLocks/>
          </p:cNvGrpSpPr>
          <p:nvPr/>
        </p:nvGrpSpPr>
        <p:grpSpPr>
          <a:xfrm>
            <a:off x="6488977" y="5101535"/>
            <a:ext cx="299562" cy="295571"/>
            <a:chOff x="1661030" y="1570822"/>
            <a:chExt cx="338146" cy="333641"/>
          </a:xfrm>
        </p:grpSpPr>
        <p:sp>
          <p:nvSpPr>
            <p:cNvPr id="2350" name="流程图: 接点 2349">
              <a:extLst>
                <a:ext uri="{FF2B5EF4-FFF2-40B4-BE49-F238E27FC236}">
                  <a16:creationId xmlns:a16="http://schemas.microsoft.com/office/drawing/2014/main" id="{DC2CE02F-78A6-2F8A-3218-C4966FAFD08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51" name="组合 2350">
              <a:extLst>
                <a:ext uri="{FF2B5EF4-FFF2-40B4-BE49-F238E27FC236}">
                  <a16:creationId xmlns:a16="http://schemas.microsoft.com/office/drawing/2014/main" id="{9BECA3FD-9CE9-20E4-4AAA-A0A3184DFD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52" name="直接连接符 2351">
                <a:extLst>
                  <a:ext uri="{FF2B5EF4-FFF2-40B4-BE49-F238E27FC236}">
                    <a16:creationId xmlns:a16="http://schemas.microsoft.com/office/drawing/2014/main" id="{C03E025D-4216-343B-3A54-E496C8A7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3" name="直接连接符 2352">
                <a:extLst>
                  <a:ext uri="{FF2B5EF4-FFF2-40B4-BE49-F238E27FC236}">
                    <a16:creationId xmlns:a16="http://schemas.microsoft.com/office/drawing/2014/main" id="{FA00BD3F-5749-7BB7-C246-9FBBC90A0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4" name="组合 2353">
                <a:extLst>
                  <a:ext uri="{FF2B5EF4-FFF2-40B4-BE49-F238E27FC236}">
                    <a16:creationId xmlns:a16="http://schemas.microsoft.com/office/drawing/2014/main" id="{626C9CF2-2812-A1BE-2BC2-F3FA7051D96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72" name="椭圆 2371">
                  <a:extLst>
                    <a:ext uri="{FF2B5EF4-FFF2-40B4-BE49-F238E27FC236}">
                      <a16:creationId xmlns:a16="http://schemas.microsoft.com/office/drawing/2014/main" id="{C4636328-5B62-07F6-08EA-9346A14102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73" name="椭圆 2372">
                  <a:extLst>
                    <a:ext uri="{FF2B5EF4-FFF2-40B4-BE49-F238E27FC236}">
                      <a16:creationId xmlns:a16="http://schemas.microsoft.com/office/drawing/2014/main" id="{BD215E9B-DD22-754E-C1E5-E7EA6863E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55" name="组合 2354">
                <a:extLst>
                  <a:ext uri="{FF2B5EF4-FFF2-40B4-BE49-F238E27FC236}">
                    <a16:creationId xmlns:a16="http://schemas.microsoft.com/office/drawing/2014/main" id="{0AE5016E-F174-A013-0F63-8F3746711B8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70" name="椭圆 2369">
                  <a:extLst>
                    <a:ext uri="{FF2B5EF4-FFF2-40B4-BE49-F238E27FC236}">
                      <a16:creationId xmlns:a16="http://schemas.microsoft.com/office/drawing/2014/main" id="{625E6718-0841-F212-3247-3751A3D0BA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71" name="椭圆 2370">
                  <a:extLst>
                    <a:ext uri="{FF2B5EF4-FFF2-40B4-BE49-F238E27FC236}">
                      <a16:creationId xmlns:a16="http://schemas.microsoft.com/office/drawing/2014/main" id="{7D1C6BC6-1AF5-F293-05DB-6A430B3B4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56" name="组合 2355">
                <a:extLst>
                  <a:ext uri="{FF2B5EF4-FFF2-40B4-BE49-F238E27FC236}">
                    <a16:creationId xmlns:a16="http://schemas.microsoft.com/office/drawing/2014/main" id="{FFC364A1-1535-27F4-FB22-8D0EB7C3BD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8" name="椭圆 2367">
                  <a:extLst>
                    <a:ext uri="{FF2B5EF4-FFF2-40B4-BE49-F238E27FC236}">
                      <a16:creationId xmlns:a16="http://schemas.microsoft.com/office/drawing/2014/main" id="{3082714D-EF2D-6B73-97A3-A4CD7CAF47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9" name="椭圆 2368">
                  <a:extLst>
                    <a:ext uri="{FF2B5EF4-FFF2-40B4-BE49-F238E27FC236}">
                      <a16:creationId xmlns:a16="http://schemas.microsoft.com/office/drawing/2014/main" id="{D0184D91-78A6-7091-EA9C-52EC91551D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57" name="组合 2356">
                <a:extLst>
                  <a:ext uri="{FF2B5EF4-FFF2-40B4-BE49-F238E27FC236}">
                    <a16:creationId xmlns:a16="http://schemas.microsoft.com/office/drawing/2014/main" id="{DCFED354-1EB4-A04C-87E9-8E76878EB1B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66" name="椭圆 2365">
                  <a:extLst>
                    <a:ext uri="{FF2B5EF4-FFF2-40B4-BE49-F238E27FC236}">
                      <a16:creationId xmlns:a16="http://schemas.microsoft.com/office/drawing/2014/main" id="{A701D90B-5566-3A72-D477-9B2C8CD79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67" name="椭圆 2366">
                  <a:extLst>
                    <a:ext uri="{FF2B5EF4-FFF2-40B4-BE49-F238E27FC236}">
                      <a16:creationId xmlns:a16="http://schemas.microsoft.com/office/drawing/2014/main" id="{1A20C807-67C1-8EAD-5546-E4B401CA35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58" name="椭圆 2357">
                <a:extLst>
                  <a:ext uri="{FF2B5EF4-FFF2-40B4-BE49-F238E27FC236}">
                    <a16:creationId xmlns:a16="http://schemas.microsoft.com/office/drawing/2014/main" id="{FFE874CF-DF61-7E99-AEEC-95190BC1D9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59" name="直接连接符 2358">
                <a:extLst>
                  <a:ext uri="{FF2B5EF4-FFF2-40B4-BE49-F238E27FC236}">
                    <a16:creationId xmlns:a16="http://schemas.microsoft.com/office/drawing/2014/main" id="{351D079E-7232-13F1-680F-384B7F02BC49}"/>
                  </a:ext>
                </a:extLst>
              </p:cNvPr>
              <p:cNvCxnSpPr>
                <a:cxnSpLocks/>
                <a:stCxn id="2372" idx="4"/>
                <a:endCxn id="235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0" name="直接连接符 2359">
                <a:extLst>
                  <a:ext uri="{FF2B5EF4-FFF2-40B4-BE49-F238E27FC236}">
                    <a16:creationId xmlns:a16="http://schemas.microsoft.com/office/drawing/2014/main" id="{B7343D35-131F-DD67-E5CC-C0CA56B2C338}"/>
                  </a:ext>
                </a:extLst>
              </p:cNvPr>
              <p:cNvCxnSpPr>
                <a:cxnSpLocks/>
                <a:stCxn id="2372" idx="4"/>
                <a:endCxn id="236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1" name="直接连接符 2360">
                <a:extLst>
                  <a:ext uri="{FF2B5EF4-FFF2-40B4-BE49-F238E27FC236}">
                    <a16:creationId xmlns:a16="http://schemas.microsoft.com/office/drawing/2014/main" id="{4C2AD13C-625A-765B-D820-F44B1FBB9695}"/>
                  </a:ext>
                </a:extLst>
              </p:cNvPr>
              <p:cNvCxnSpPr>
                <a:cxnSpLocks/>
                <a:stCxn id="2372" idx="4"/>
                <a:endCxn id="237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2" name="直接连接符 2361">
                <a:extLst>
                  <a:ext uri="{FF2B5EF4-FFF2-40B4-BE49-F238E27FC236}">
                    <a16:creationId xmlns:a16="http://schemas.microsoft.com/office/drawing/2014/main" id="{6FC7B2E8-3563-A58F-E439-64F691C97A88}"/>
                  </a:ext>
                </a:extLst>
              </p:cNvPr>
              <p:cNvCxnSpPr>
                <a:cxnSpLocks/>
                <a:stCxn id="2368" idx="1"/>
                <a:endCxn id="237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3" name="直接连接符 2362">
                <a:extLst>
                  <a:ext uri="{FF2B5EF4-FFF2-40B4-BE49-F238E27FC236}">
                    <a16:creationId xmlns:a16="http://schemas.microsoft.com/office/drawing/2014/main" id="{85ABE48E-592A-1CA4-F52B-7521ADEEFE43}"/>
                  </a:ext>
                </a:extLst>
              </p:cNvPr>
              <p:cNvCxnSpPr>
                <a:cxnSpLocks/>
                <a:stCxn id="2368" idx="2"/>
                <a:endCxn id="237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4" name="直接连接符 2363">
                <a:extLst>
                  <a:ext uri="{FF2B5EF4-FFF2-40B4-BE49-F238E27FC236}">
                    <a16:creationId xmlns:a16="http://schemas.microsoft.com/office/drawing/2014/main" id="{5D25ABFD-FF86-863E-C59C-2C7746165587}"/>
                  </a:ext>
                </a:extLst>
              </p:cNvPr>
              <p:cNvCxnSpPr>
                <a:cxnSpLocks/>
                <a:stCxn id="2368" idx="3"/>
                <a:endCxn id="236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5" name="直接连接符 2364">
                <a:extLst>
                  <a:ext uri="{FF2B5EF4-FFF2-40B4-BE49-F238E27FC236}">
                    <a16:creationId xmlns:a16="http://schemas.microsoft.com/office/drawing/2014/main" id="{88C48E43-8F93-4758-3349-26040B782276}"/>
                  </a:ext>
                </a:extLst>
              </p:cNvPr>
              <p:cNvCxnSpPr>
                <a:cxnSpLocks/>
                <a:stCxn id="2368" idx="4"/>
                <a:endCxn id="235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4" name="组合 2323">
            <a:extLst>
              <a:ext uri="{FF2B5EF4-FFF2-40B4-BE49-F238E27FC236}">
                <a16:creationId xmlns:a16="http://schemas.microsoft.com/office/drawing/2014/main" id="{EA61767E-AB32-E0B6-030A-EA46B84DAF05}"/>
              </a:ext>
            </a:extLst>
          </p:cNvPr>
          <p:cNvGrpSpPr>
            <a:grpSpLocks/>
          </p:cNvGrpSpPr>
          <p:nvPr/>
        </p:nvGrpSpPr>
        <p:grpSpPr>
          <a:xfrm>
            <a:off x="6866472" y="4862345"/>
            <a:ext cx="299562" cy="295571"/>
            <a:chOff x="1661030" y="1570822"/>
            <a:chExt cx="338146" cy="333641"/>
          </a:xfrm>
        </p:grpSpPr>
        <p:sp>
          <p:nvSpPr>
            <p:cNvPr id="2326" name="流程图: 接点 2325">
              <a:extLst>
                <a:ext uri="{FF2B5EF4-FFF2-40B4-BE49-F238E27FC236}">
                  <a16:creationId xmlns:a16="http://schemas.microsoft.com/office/drawing/2014/main" id="{55D07D64-3627-D608-77FF-F2C5DE865EE4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27" name="组合 2326">
              <a:extLst>
                <a:ext uri="{FF2B5EF4-FFF2-40B4-BE49-F238E27FC236}">
                  <a16:creationId xmlns:a16="http://schemas.microsoft.com/office/drawing/2014/main" id="{8EE7692A-34B1-038C-FC87-97D15CDA73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328" name="直接连接符 2327">
                <a:extLst>
                  <a:ext uri="{FF2B5EF4-FFF2-40B4-BE49-F238E27FC236}">
                    <a16:creationId xmlns:a16="http://schemas.microsoft.com/office/drawing/2014/main" id="{68FE2ACE-015E-D3B6-61F4-4A4B49C88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9" name="直接连接符 2328">
                <a:extLst>
                  <a:ext uri="{FF2B5EF4-FFF2-40B4-BE49-F238E27FC236}">
                    <a16:creationId xmlns:a16="http://schemas.microsoft.com/office/drawing/2014/main" id="{BBF1DC65-905B-B90E-ABE1-4E4A3CF0F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30" name="组合 2329">
                <a:extLst>
                  <a:ext uri="{FF2B5EF4-FFF2-40B4-BE49-F238E27FC236}">
                    <a16:creationId xmlns:a16="http://schemas.microsoft.com/office/drawing/2014/main" id="{3997C95D-3760-5A2E-8047-94DDC9A64A31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48" name="椭圆 2347">
                  <a:extLst>
                    <a:ext uri="{FF2B5EF4-FFF2-40B4-BE49-F238E27FC236}">
                      <a16:creationId xmlns:a16="http://schemas.microsoft.com/office/drawing/2014/main" id="{ADC84C6A-3B6C-BA72-7138-6D7270191E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9" name="椭圆 2348">
                  <a:extLst>
                    <a:ext uri="{FF2B5EF4-FFF2-40B4-BE49-F238E27FC236}">
                      <a16:creationId xmlns:a16="http://schemas.microsoft.com/office/drawing/2014/main" id="{70FF5289-20B2-DDCD-3DDC-83A486B4FA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31" name="组合 2330">
                <a:extLst>
                  <a:ext uri="{FF2B5EF4-FFF2-40B4-BE49-F238E27FC236}">
                    <a16:creationId xmlns:a16="http://schemas.microsoft.com/office/drawing/2014/main" id="{0BDD8D99-B02D-5494-CDC0-50FB175E2E3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46" name="椭圆 2345">
                  <a:extLst>
                    <a:ext uri="{FF2B5EF4-FFF2-40B4-BE49-F238E27FC236}">
                      <a16:creationId xmlns:a16="http://schemas.microsoft.com/office/drawing/2014/main" id="{142B88E2-1198-3842-CC20-009BE1CFBB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7" name="椭圆 2346">
                  <a:extLst>
                    <a:ext uri="{FF2B5EF4-FFF2-40B4-BE49-F238E27FC236}">
                      <a16:creationId xmlns:a16="http://schemas.microsoft.com/office/drawing/2014/main" id="{8928E7CA-E2DD-212A-9862-0DB87CAE36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32" name="组合 2331">
                <a:extLst>
                  <a:ext uri="{FF2B5EF4-FFF2-40B4-BE49-F238E27FC236}">
                    <a16:creationId xmlns:a16="http://schemas.microsoft.com/office/drawing/2014/main" id="{314DF757-ECA0-D655-0FCB-FDF1CF93749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44" name="椭圆 2343">
                  <a:extLst>
                    <a:ext uri="{FF2B5EF4-FFF2-40B4-BE49-F238E27FC236}">
                      <a16:creationId xmlns:a16="http://schemas.microsoft.com/office/drawing/2014/main" id="{D8556A91-4B8E-6930-F0E7-64097A7C1C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5" name="椭圆 2344">
                  <a:extLst>
                    <a:ext uri="{FF2B5EF4-FFF2-40B4-BE49-F238E27FC236}">
                      <a16:creationId xmlns:a16="http://schemas.microsoft.com/office/drawing/2014/main" id="{FB227F64-7B6F-52DB-F7B7-188CA03D74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33" name="组合 2332">
                <a:extLst>
                  <a:ext uri="{FF2B5EF4-FFF2-40B4-BE49-F238E27FC236}">
                    <a16:creationId xmlns:a16="http://schemas.microsoft.com/office/drawing/2014/main" id="{0040428B-127A-99FC-7CEF-BF2B649DB0E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42" name="椭圆 2341">
                  <a:extLst>
                    <a:ext uri="{FF2B5EF4-FFF2-40B4-BE49-F238E27FC236}">
                      <a16:creationId xmlns:a16="http://schemas.microsoft.com/office/drawing/2014/main" id="{B7C757BE-5C8F-CF3B-A199-A22362872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3" name="椭圆 2342">
                  <a:extLst>
                    <a:ext uri="{FF2B5EF4-FFF2-40B4-BE49-F238E27FC236}">
                      <a16:creationId xmlns:a16="http://schemas.microsoft.com/office/drawing/2014/main" id="{88D40D9C-709E-C27B-D683-4144C20ECF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334" name="椭圆 2333">
                <a:extLst>
                  <a:ext uri="{FF2B5EF4-FFF2-40B4-BE49-F238E27FC236}">
                    <a16:creationId xmlns:a16="http://schemas.microsoft.com/office/drawing/2014/main" id="{A12ADA04-4254-4798-BD57-030A9A1509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35" name="直接连接符 2334">
                <a:extLst>
                  <a:ext uri="{FF2B5EF4-FFF2-40B4-BE49-F238E27FC236}">
                    <a16:creationId xmlns:a16="http://schemas.microsoft.com/office/drawing/2014/main" id="{2FF90A4B-6D15-A0FE-4A0D-D3E14B217A48}"/>
                  </a:ext>
                </a:extLst>
              </p:cNvPr>
              <p:cNvCxnSpPr>
                <a:cxnSpLocks/>
                <a:stCxn id="2348" idx="4"/>
                <a:endCxn id="233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6" name="直接连接符 2335">
                <a:extLst>
                  <a:ext uri="{FF2B5EF4-FFF2-40B4-BE49-F238E27FC236}">
                    <a16:creationId xmlns:a16="http://schemas.microsoft.com/office/drawing/2014/main" id="{B23ED3AF-7CA5-E4D4-0D17-20BE17CF036B}"/>
                  </a:ext>
                </a:extLst>
              </p:cNvPr>
              <p:cNvCxnSpPr>
                <a:cxnSpLocks/>
                <a:stCxn id="2348" idx="4"/>
                <a:endCxn id="234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7" name="直接连接符 2336">
                <a:extLst>
                  <a:ext uri="{FF2B5EF4-FFF2-40B4-BE49-F238E27FC236}">
                    <a16:creationId xmlns:a16="http://schemas.microsoft.com/office/drawing/2014/main" id="{9C3C818A-0825-5C19-F7D0-F980314BCC5B}"/>
                  </a:ext>
                </a:extLst>
              </p:cNvPr>
              <p:cNvCxnSpPr>
                <a:cxnSpLocks/>
                <a:stCxn id="2348" idx="4"/>
                <a:endCxn id="234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8" name="直接连接符 2337">
                <a:extLst>
                  <a:ext uri="{FF2B5EF4-FFF2-40B4-BE49-F238E27FC236}">
                    <a16:creationId xmlns:a16="http://schemas.microsoft.com/office/drawing/2014/main" id="{349721F4-A7C4-77A8-65F1-87EE285E0B67}"/>
                  </a:ext>
                </a:extLst>
              </p:cNvPr>
              <p:cNvCxnSpPr>
                <a:cxnSpLocks/>
                <a:stCxn id="2344" idx="1"/>
                <a:endCxn id="234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9" name="直接连接符 2338">
                <a:extLst>
                  <a:ext uri="{FF2B5EF4-FFF2-40B4-BE49-F238E27FC236}">
                    <a16:creationId xmlns:a16="http://schemas.microsoft.com/office/drawing/2014/main" id="{6BD5198F-34B5-DBE6-9206-1FEF6C1A12E6}"/>
                  </a:ext>
                </a:extLst>
              </p:cNvPr>
              <p:cNvCxnSpPr>
                <a:cxnSpLocks/>
                <a:stCxn id="2344" idx="2"/>
                <a:endCxn id="234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0" name="直接连接符 2339">
                <a:extLst>
                  <a:ext uri="{FF2B5EF4-FFF2-40B4-BE49-F238E27FC236}">
                    <a16:creationId xmlns:a16="http://schemas.microsoft.com/office/drawing/2014/main" id="{D454E527-EAAD-311C-AE94-A054847EA39E}"/>
                  </a:ext>
                </a:extLst>
              </p:cNvPr>
              <p:cNvCxnSpPr>
                <a:cxnSpLocks/>
                <a:stCxn id="2344" idx="3"/>
                <a:endCxn id="234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1" name="直接连接符 2340">
                <a:extLst>
                  <a:ext uri="{FF2B5EF4-FFF2-40B4-BE49-F238E27FC236}">
                    <a16:creationId xmlns:a16="http://schemas.microsoft.com/office/drawing/2014/main" id="{98E748C6-1131-4B74-F5CF-70C4C4B30788}"/>
                  </a:ext>
                </a:extLst>
              </p:cNvPr>
              <p:cNvCxnSpPr>
                <a:cxnSpLocks/>
                <a:stCxn id="2344" idx="4"/>
                <a:endCxn id="233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图形 9" descr="法院">
            <a:extLst>
              <a:ext uri="{FF2B5EF4-FFF2-40B4-BE49-F238E27FC236}">
                <a16:creationId xmlns:a16="http://schemas.microsoft.com/office/drawing/2014/main" id="{0A2F16E3-DEC8-4E44-A558-300572422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5172" y="3432762"/>
            <a:ext cx="945258" cy="945255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4EB1CD09-4936-7A11-3F08-31A566D85E2D}"/>
              </a:ext>
            </a:extLst>
          </p:cNvPr>
          <p:cNvGrpSpPr/>
          <p:nvPr/>
        </p:nvGrpSpPr>
        <p:grpSpPr>
          <a:xfrm flipH="1">
            <a:off x="6251394" y="3600653"/>
            <a:ext cx="772074" cy="664288"/>
            <a:chOff x="2435511" y="1041160"/>
            <a:chExt cx="3103508" cy="2801596"/>
          </a:xfrm>
        </p:grpSpPr>
        <p:sp>
          <p:nvSpPr>
            <p:cNvPr id="48" name="流程图: 接点 47">
              <a:extLst>
                <a:ext uri="{FF2B5EF4-FFF2-40B4-BE49-F238E27FC236}">
                  <a16:creationId xmlns:a16="http://schemas.microsoft.com/office/drawing/2014/main" id="{D391088C-D196-8AD7-DC14-C5D828524EA5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89DA000C-2B75-C954-CFD7-A20806DCEE24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1B99CE39-AF42-816D-2C96-CA5DA522ECEF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51" name="流程图: 接点 50">
              <a:extLst>
                <a:ext uri="{FF2B5EF4-FFF2-40B4-BE49-F238E27FC236}">
                  <a16:creationId xmlns:a16="http://schemas.microsoft.com/office/drawing/2014/main" id="{9C3D2DFE-707A-BEC3-EE86-DDD6C6567638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52" name="流程图: 接点 51">
              <a:extLst>
                <a:ext uri="{FF2B5EF4-FFF2-40B4-BE49-F238E27FC236}">
                  <a16:creationId xmlns:a16="http://schemas.microsoft.com/office/drawing/2014/main" id="{90EE2AA1-6F64-27F3-6CEF-3A6DBCB2B8D1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53" name="流程图: 接点 52">
              <a:extLst>
                <a:ext uri="{FF2B5EF4-FFF2-40B4-BE49-F238E27FC236}">
                  <a16:creationId xmlns:a16="http://schemas.microsoft.com/office/drawing/2014/main" id="{D49AD5A0-9197-CDEE-AB92-A15EEBD2C12C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54" name="流程图: 接点 53">
              <a:extLst>
                <a:ext uri="{FF2B5EF4-FFF2-40B4-BE49-F238E27FC236}">
                  <a16:creationId xmlns:a16="http://schemas.microsoft.com/office/drawing/2014/main" id="{E4F3C4A5-DD32-0AE6-818B-382467738B96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70AD4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0936D2D-C6C5-138E-FA34-0CF208283CE3}"/>
                </a:ext>
              </a:extLst>
            </p:cNvPr>
            <p:cNvCxnSpPr>
              <a:cxnSpLocks/>
              <a:stCxn id="50" idx="2"/>
              <a:endCxn id="48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0D198B6-612E-2F0C-A96E-E415112FF2EA}"/>
                </a:ext>
              </a:extLst>
            </p:cNvPr>
            <p:cNvCxnSpPr>
              <a:cxnSpLocks/>
              <a:stCxn id="51" idx="1"/>
              <a:endCxn id="48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9E398F4-3BFD-5E1D-B1E5-526D04915C4B}"/>
                </a:ext>
              </a:extLst>
            </p:cNvPr>
            <p:cNvCxnSpPr>
              <a:cxnSpLocks/>
              <a:stCxn id="52" idx="1"/>
              <a:endCxn id="48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E2DB4C3-2871-92FD-EEFE-8FCE6D30D592}"/>
                </a:ext>
              </a:extLst>
            </p:cNvPr>
            <p:cNvCxnSpPr>
              <a:cxnSpLocks/>
              <a:stCxn id="50" idx="3"/>
              <a:endCxn id="49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DAB1E4F-A56A-2C19-FB79-80714917C9B1}"/>
                </a:ext>
              </a:extLst>
            </p:cNvPr>
            <p:cNvCxnSpPr>
              <a:cxnSpLocks/>
              <a:stCxn id="51" idx="3"/>
              <a:endCxn id="49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F7F0039-241D-9D12-8B65-E442DAEC87D8}"/>
                </a:ext>
              </a:extLst>
            </p:cNvPr>
            <p:cNvCxnSpPr>
              <a:cxnSpLocks/>
              <a:stCxn id="52" idx="2"/>
              <a:endCxn id="49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CE6C4F6-3F31-3F15-1223-CBAA86F67A06}"/>
                </a:ext>
              </a:extLst>
            </p:cNvPr>
            <p:cNvCxnSpPr>
              <a:cxnSpLocks/>
              <a:stCxn id="53" idx="1"/>
              <a:endCxn id="50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312F3B83-934C-103C-6ECD-BC682254CB98}"/>
                </a:ext>
              </a:extLst>
            </p:cNvPr>
            <p:cNvCxnSpPr>
              <a:cxnSpLocks/>
              <a:stCxn id="53" idx="2"/>
              <a:endCxn id="51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71F0A89-80BB-61E1-0884-4F7986A0A570}"/>
                </a:ext>
              </a:extLst>
            </p:cNvPr>
            <p:cNvCxnSpPr>
              <a:cxnSpLocks/>
              <a:stCxn id="54" idx="2"/>
              <a:endCxn id="51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0FBEA5E-4F26-7BB7-6FD9-F49D48232FAE}"/>
                </a:ext>
              </a:extLst>
            </p:cNvPr>
            <p:cNvCxnSpPr>
              <a:cxnSpLocks/>
              <a:stCxn id="54" idx="1"/>
              <a:endCxn id="50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F0E4D58-F8D3-7C13-DA05-9C614F319AE3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B3FFE82-39CD-29A7-D326-E6F8A6871236}"/>
                </a:ext>
              </a:extLst>
            </p:cNvPr>
            <p:cNvCxnSpPr>
              <a:cxnSpLocks/>
              <a:stCxn id="54" idx="3"/>
              <a:endCxn id="52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75" name="矩形: 圆角 2774">
            <a:extLst>
              <a:ext uri="{FF2B5EF4-FFF2-40B4-BE49-F238E27FC236}">
                <a16:creationId xmlns:a16="http://schemas.microsoft.com/office/drawing/2014/main" id="{7A2226F3-513C-8FAE-DCF1-FE9B75296A37}"/>
              </a:ext>
            </a:extLst>
          </p:cNvPr>
          <p:cNvSpPr/>
          <p:nvPr/>
        </p:nvSpPr>
        <p:spPr>
          <a:xfrm>
            <a:off x="8321371" y="3352796"/>
            <a:ext cx="2482818" cy="2628900"/>
          </a:xfrm>
          <a:prstGeom prst="roundRect">
            <a:avLst>
              <a:gd name="adj" fmla="val 869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76" name="组合 2775">
            <a:extLst>
              <a:ext uri="{FF2B5EF4-FFF2-40B4-BE49-F238E27FC236}">
                <a16:creationId xmlns:a16="http://schemas.microsoft.com/office/drawing/2014/main" id="{F7192E1F-1882-B46B-C931-55A83A2A2A77}"/>
              </a:ext>
            </a:extLst>
          </p:cNvPr>
          <p:cNvGrpSpPr>
            <a:grpSpLocks/>
          </p:cNvGrpSpPr>
          <p:nvPr/>
        </p:nvGrpSpPr>
        <p:grpSpPr>
          <a:xfrm>
            <a:off x="8663797" y="4620935"/>
            <a:ext cx="299562" cy="295571"/>
            <a:chOff x="1661030" y="1570822"/>
            <a:chExt cx="338146" cy="333641"/>
          </a:xfrm>
        </p:grpSpPr>
        <p:sp>
          <p:nvSpPr>
            <p:cNvPr id="2978" name="流程图: 接点 2977">
              <a:extLst>
                <a:ext uri="{FF2B5EF4-FFF2-40B4-BE49-F238E27FC236}">
                  <a16:creationId xmlns:a16="http://schemas.microsoft.com/office/drawing/2014/main" id="{11DF29FB-924A-3B18-E035-09662A4A9BF7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79" name="组合 2978">
              <a:extLst>
                <a:ext uri="{FF2B5EF4-FFF2-40B4-BE49-F238E27FC236}">
                  <a16:creationId xmlns:a16="http://schemas.microsoft.com/office/drawing/2014/main" id="{C61DDFE8-2402-5260-64FD-0556AD53F0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80" name="直接连接符 2979">
                <a:extLst>
                  <a:ext uri="{FF2B5EF4-FFF2-40B4-BE49-F238E27FC236}">
                    <a16:creationId xmlns:a16="http://schemas.microsoft.com/office/drawing/2014/main" id="{FDC34943-2C07-A626-4C92-7693180DB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1" name="直接连接符 2980">
                <a:extLst>
                  <a:ext uri="{FF2B5EF4-FFF2-40B4-BE49-F238E27FC236}">
                    <a16:creationId xmlns:a16="http://schemas.microsoft.com/office/drawing/2014/main" id="{8E6EC2D7-DCFE-2142-6BB8-408ACE916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2" name="组合 2981">
                <a:extLst>
                  <a:ext uri="{FF2B5EF4-FFF2-40B4-BE49-F238E27FC236}">
                    <a16:creationId xmlns:a16="http://schemas.microsoft.com/office/drawing/2014/main" id="{9A7459DD-6A20-4012-DB12-8B15F5DA6925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00" name="椭圆 2999">
                  <a:extLst>
                    <a:ext uri="{FF2B5EF4-FFF2-40B4-BE49-F238E27FC236}">
                      <a16:creationId xmlns:a16="http://schemas.microsoft.com/office/drawing/2014/main" id="{9CED9099-AAA5-82A3-E182-2FE167E53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01" name="椭圆 3000">
                  <a:extLst>
                    <a:ext uri="{FF2B5EF4-FFF2-40B4-BE49-F238E27FC236}">
                      <a16:creationId xmlns:a16="http://schemas.microsoft.com/office/drawing/2014/main" id="{0013DCC1-690B-BA56-0AA8-2D2BC6DB31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83" name="组合 2982">
                <a:extLst>
                  <a:ext uri="{FF2B5EF4-FFF2-40B4-BE49-F238E27FC236}">
                    <a16:creationId xmlns:a16="http://schemas.microsoft.com/office/drawing/2014/main" id="{0D1FAB02-056C-7714-F590-662EA62579C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98" name="椭圆 2997">
                  <a:extLst>
                    <a:ext uri="{FF2B5EF4-FFF2-40B4-BE49-F238E27FC236}">
                      <a16:creationId xmlns:a16="http://schemas.microsoft.com/office/drawing/2014/main" id="{5F6CF06C-B284-8193-2BA3-CF76F8E725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9" name="椭圆 2998">
                  <a:extLst>
                    <a:ext uri="{FF2B5EF4-FFF2-40B4-BE49-F238E27FC236}">
                      <a16:creationId xmlns:a16="http://schemas.microsoft.com/office/drawing/2014/main" id="{70AF7D5C-CD5E-2180-4F4B-B716C6BB63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84" name="组合 2983">
                <a:extLst>
                  <a:ext uri="{FF2B5EF4-FFF2-40B4-BE49-F238E27FC236}">
                    <a16:creationId xmlns:a16="http://schemas.microsoft.com/office/drawing/2014/main" id="{4E31C667-D958-F3E6-EFDA-4203BB318C4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96" name="椭圆 2995">
                  <a:extLst>
                    <a:ext uri="{FF2B5EF4-FFF2-40B4-BE49-F238E27FC236}">
                      <a16:creationId xmlns:a16="http://schemas.microsoft.com/office/drawing/2014/main" id="{CE4AFEB9-2B74-8021-C77C-417456A4D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7" name="椭圆 2996">
                  <a:extLst>
                    <a:ext uri="{FF2B5EF4-FFF2-40B4-BE49-F238E27FC236}">
                      <a16:creationId xmlns:a16="http://schemas.microsoft.com/office/drawing/2014/main" id="{37E05392-C5D8-3AAC-CADB-452CC461DE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85" name="组合 2984">
                <a:extLst>
                  <a:ext uri="{FF2B5EF4-FFF2-40B4-BE49-F238E27FC236}">
                    <a16:creationId xmlns:a16="http://schemas.microsoft.com/office/drawing/2014/main" id="{B5D407F1-1C5F-2B1B-118A-006313714CC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94" name="椭圆 2993">
                  <a:extLst>
                    <a:ext uri="{FF2B5EF4-FFF2-40B4-BE49-F238E27FC236}">
                      <a16:creationId xmlns:a16="http://schemas.microsoft.com/office/drawing/2014/main" id="{51C4D69B-D760-12F8-07E9-C6367FE4BC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5" name="椭圆 2994">
                  <a:extLst>
                    <a:ext uri="{FF2B5EF4-FFF2-40B4-BE49-F238E27FC236}">
                      <a16:creationId xmlns:a16="http://schemas.microsoft.com/office/drawing/2014/main" id="{235FAD4A-F1CC-6ADD-0C92-2B3579AFE5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86" name="椭圆 2985">
                <a:extLst>
                  <a:ext uri="{FF2B5EF4-FFF2-40B4-BE49-F238E27FC236}">
                    <a16:creationId xmlns:a16="http://schemas.microsoft.com/office/drawing/2014/main" id="{1CEB070F-B7EA-CBF8-19B8-555B0DF021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87" name="直接连接符 2986">
                <a:extLst>
                  <a:ext uri="{FF2B5EF4-FFF2-40B4-BE49-F238E27FC236}">
                    <a16:creationId xmlns:a16="http://schemas.microsoft.com/office/drawing/2014/main" id="{4C8E8A2E-3ABE-2C26-2AA7-12098429CB4E}"/>
                  </a:ext>
                </a:extLst>
              </p:cNvPr>
              <p:cNvCxnSpPr>
                <a:cxnSpLocks/>
                <a:stCxn id="3000" idx="4"/>
                <a:endCxn id="298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8" name="直接连接符 2987">
                <a:extLst>
                  <a:ext uri="{FF2B5EF4-FFF2-40B4-BE49-F238E27FC236}">
                    <a16:creationId xmlns:a16="http://schemas.microsoft.com/office/drawing/2014/main" id="{9C0A39A6-2488-BFAF-4175-E143E30B981A}"/>
                  </a:ext>
                </a:extLst>
              </p:cNvPr>
              <p:cNvCxnSpPr>
                <a:cxnSpLocks/>
                <a:stCxn id="3000" idx="4"/>
                <a:endCxn id="299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9" name="直接连接符 2988">
                <a:extLst>
                  <a:ext uri="{FF2B5EF4-FFF2-40B4-BE49-F238E27FC236}">
                    <a16:creationId xmlns:a16="http://schemas.microsoft.com/office/drawing/2014/main" id="{21B4ADAF-5442-537E-73E6-77E9DE6EFA81}"/>
                  </a:ext>
                </a:extLst>
              </p:cNvPr>
              <p:cNvCxnSpPr>
                <a:cxnSpLocks/>
                <a:stCxn id="3000" idx="4"/>
                <a:endCxn id="299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0" name="直接连接符 2989">
                <a:extLst>
                  <a:ext uri="{FF2B5EF4-FFF2-40B4-BE49-F238E27FC236}">
                    <a16:creationId xmlns:a16="http://schemas.microsoft.com/office/drawing/2014/main" id="{21ECC3BD-84E5-5395-658F-83F6E64E79D5}"/>
                  </a:ext>
                </a:extLst>
              </p:cNvPr>
              <p:cNvCxnSpPr>
                <a:cxnSpLocks/>
                <a:stCxn id="2996" idx="1"/>
                <a:endCxn id="300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1" name="直接连接符 2990">
                <a:extLst>
                  <a:ext uri="{FF2B5EF4-FFF2-40B4-BE49-F238E27FC236}">
                    <a16:creationId xmlns:a16="http://schemas.microsoft.com/office/drawing/2014/main" id="{E6986B60-D633-3791-9075-19D26C3D6669}"/>
                  </a:ext>
                </a:extLst>
              </p:cNvPr>
              <p:cNvCxnSpPr>
                <a:cxnSpLocks/>
                <a:stCxn id="2996" idx="2"/>
                <a:endCxn id="299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2" name="直接连接符 2991">
                <a:extLst>
                  <a:ext uri="{FF2B5EF4-FFF2-40B4-BE49-F238E27FC236}">
                    <a16:creationId xmlns:a16="http://schemas.microsoft.com/office/drawing/2014/main" id="{375F514E-4948-847C-FDE3-80FDD7E0E60E}"/>
                  </a:ext>
                </a:extLst>
              </p:cNvPr>
              <p:cNvCxnSpPr>
                <a:cxnSpLocks/>
                <a:stCxn id="2996" idx="3"/>
                <a:endCxn id="299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3" name="直接连接符 2992">
                <a:extLst>
                  <a:ext uri="{FF2B5EF4-FFF2-40B4-BE49-F238E27FC236}">
                    <a16:creationId xmlns:a16="http://schemas.microsoft.com/office/drawing/2014/main" id="{D73915C9-46F3-29C6-3B0B-AC97A062EE1F}"/>
                  </a:ext>
                </a:extLst>
              </p:cNvPr>
              <p:cNvCxnSpPr>
                <a:cxnSpLocks/>
                <a:stCxn id="2996" idx="4"/>
                <a:endCxn id="298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7" name="组合 2776">
            <a:extLst>
              <a:ext uri="{FF2B5EF4-FFF2-40B4-BE49-F238E27FC236}">
                <a16:creationId xmlns:a16="http://schemas.microsoft.com/office/drawing/2014/main" id="{12FF587F-42FC-F897-82D4-2ED8065EF5EB}"/>
              </a:ext>
            </a:extLst>
          </p:cNvPr>
          <p:cNvGrpSpPr>
            <a:grpSpLocks/>
          </p:cNvGrpSpPr>
          <p:nvPr/>
        </p:nvGrpSpPr>
        <p:grpSpPr>
          <a:xfrm>
            <a:off x="8511733" y="5056894"/>
            <a:ext cx="299562" cy="295571"/>
            <a:chOff x="1661030" y="1570822"/>
            <a:chExt cx="338146" cy="333641"/>
          </a:xfrm>
        </p:grpSpPr>
        <p:sp>
          <p:nvSpPr>
            <p:cNvPr id="2954" name="流程图: 接点 2953">
              <a:extLst>
                <a:ext uri="{FF2B5EF4-FFF2-40B4-BE49-F238E27FC236}">
                  <a16:creationId xmlns:a16="http://schemas.microsoft.com/office/drawing/2014/main" id="{BF101EDF-1AB7-71FF-D2AB-EB74952C449D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55" name="组合 2954">
              <a:extLst>
                <a:ext uri="{FF2B5EF4-FFF2-40B4-BE49-F238E27FC236}">
                  <a16:creationId xmlns:a16="http://schemas.microsoft.com/office/drawing/2014/main" id="{EE351322-A3A1-A43F-D593-823523615F2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56" name="直接连接符 2955">
                <a:extLst>
                  <a:ext uri="{FF2B5EF4-FFF2-40B4-BE49-F238E27FC236}">
                    <a16:creationId xmlns:a16="http://schemas.microsoft.com/office/drawing/2014/main" id="{EDB85B9D-2CA6-46BA-E8B7-31FABE72A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7" name="直接连接符 2956">
                <a:extLst>
                  <a:ext uri="{FF2B5EF4-FFF2-40B4-BE49-F238E27FC236}">
                    <a16:creationId xmlns:a16="http://schemas.microsoft.com/office/drawing/2014/main" id="{52B7AB18-E0F1-4B5B-5E02-45ED8A5C4E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8" name="组合 2957">
                <a:extLst>
                  <a:ext uri="{FF2B5EF4-FFF2-40B4-BE49-F238E27FC236}">
                    <a16:creationId xmlns:a16="http://schemas.microsoft.com/office/drawing/2014/main" id="{0E834ED9-0EA2-64D5-F83F-1BDEAD18EBF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76" name="椭圆 2975">
                  <a:extLst>
                    <a:ext uri="{FF2B5EF4-FFF2-40B4-BE49-F238E27FC236}">
                      <a16:creationId xmlns:a16="http://schemas.microsoft.com/office/drawing/2014/main" id="{6BF3ED76-8981-1CA9-0EB8-5617E56DB8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77" name="椭圆 2976">
                  <a:extLst>
                    <a:ext uri="{FF2B5EF4-FFF2-40B4-BE49-F238E27FC236}">
                      <a16:creationId xmlns:a16="http://schemas.microsoft.com/office/drawing/2014/main" id="{4EB83622-79BC-135D-ADF9-F7851D802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59" name="组合 2958">
                <a:extLst>
                  <a:ext uri="{FF2B5EF4-FFF2-40B4-BE49-F238E27FC236}">
                    <a16:creationId xmlns:a16="http://schemas.microsoft.com/office/drawing/2014/main" id="{19195C4F-C137-8DAF-1C97-B62BE6AE6C6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74" name="椭圆 2973">
                  <a:extLst>
                    <a:ext uri="{FF2B5EF4-FFF2-40B4-BE49-F238E27FC236}">
                      <a16:creationId xmlns:a16="http://schemas.microsoft.com/office/drawing/2014/main" id="{AFD2E2C7-56E6-57E8-BE8C-F368A9702D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75" name="椭圆 2974">
                  <a:extLst>
                    <a:ext uri="{FF2B5EF4-FFF2-40B4-BE49-F238E27FC236}">
                      <a16:creationId xmlns:a16="http://schemas.microsoft.com/office/drawing/2014/main" id="{BEF0D556-C07D-6EFA-BA71-8C4834163C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60" name="组合 2959">
                <a:extLst>
                  <a:ext uri="{FF2B5EF4-FFF2-40B4-BE49-F238E27FC236}">
                    <a16:creationId xmlns:a16="http://schemas.microsoft.com/office/drawing/2014/main" id="{5F726D31-8635-0C77-45FD-93CC4AF68F5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72" name="椭圆 2971">
                  <a:extLst>
                    <a:ext uri="{FF2B5EF4-FFF2-40B4-BE49-F238E27FC236}">
                      <a16:creationId xmlns:a16="http://schemas.microsoft.com/office/drawing/2014/main" id="{46D98A4A-1543-0E82-9451-E1E4660599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73" name="椭圆 2972">
                  <a:extLst>
                    <a:ext uri="{FF2B5EF4-FFF2-40B4-BE49-F238E27FC236}">
                      <a16:creationId xmlns:a16="http://schemas.microsoft.com/office/drawing/2014/main" id="{3CA819EC-234C-8893-18DC-A30946AE96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61" name="组合 2960">
                <a:extLst>
                  <a:ext uri="{FF2B5EF4-FFF2-40B4-BE49-F238E27FC236}">
                    <a16:creationId xmlns:a16="http://schemas.microsoft.com/office/drawing/2014/main" id="{5C2F1D09-7700-DCC9-4D96-51582FA6BAA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70" name="椭圆 2969">
                  <a:extLst>
                    <a:ext uri="{FF2B5EF4-FFF2-40B4-BE49-F238E27FC236}">
                      <a16:creationId xmlns:a16="http://schemas.microsoft.com/office/drawing/2014/main" id="{21E6983B-4C21-A0D0-9292-1318FBA78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71" name="椭圆 2970">
                  <a:extLst>
                    <a:ext uri="{FF2B5EF4-FFF2-40B4-BE49-F238E27FC236}">
                      <a16:creationId xmlns:a16="http://schemas.microsoft.com/office/drawing/2014/main" id="{D5C1C526-A5AF-5491-A8A5-D789E7BF77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62" name="椭圆 2961">
                <a:extLst>
                  <a:ext uri="{FF2B5EF4-FFF2-40B4-BE49-F238E27FC236}">
                    <a16:creationId xmlns:a16="http://schemas.microsoft.com/office/drawing/2014/main" id="{9ED3E19D-D133-6411-3B7E-7AA7A846B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63" name="直接连接符 2962">
                <a:extLst>
                  <a:ext uri="{FF2B5EF4-FFF2-40B4-BE49-F238E27FC236}">
                    <a16:creationId xmlns:a16="http://schemas.microsoft.com/office/drawing/2014/main" id="{B42F8F35-C308-895F-8D4A-B873947D1383}"/>
                  </a:ext>
                </a:extLst>
              </p:cNvPr>
              <p:cNvCxnSpPr>
                <a:cxnSpLocks/>
                <a:stCxn id="2976" idx="4"/>
                <a:endCxn id="296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4" name="直接连接符 2963">
                <a:extLst>
                  <a:ext uri="{FF2B5EF4-FFF2-40B4-BE49-F238E27FC236}">
                    <a16:creationId xmlns:a16="http://schemas.microsoft.com/office/drawing/2014/main" id="{0365A77E-38A3-6876-C1DB-1CB104E2D667}"/>
                  </a:ext>
                </a:extLst>
              </p:cNvPr>
              <p:cNvCxnSpPr>
                <a:cxnSpLocks/>
                <a:stCxn id="2976" idx="4"/>
                <a:endCxn id="297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5" name="直接连接符 2964">
                <a:extLst>
                  <a:ext uri="{FF2B5EF4-FFF2-40B4-BE49-F238E27FC236}">
                    <a16:creationId xmlns:a16="http://schemas.microsoft.com/office/drawing/2014/main" id="{B746CD33-3C2D-E398-D7E2-9F59EA0AFBC9}"/>
                  </a:ext>
                </a:extLst>
              </p:cNvPr>
              <p:cNvCxnSpPr>
                <a:cxnSpLocks/>
                <a:stCxn id="2976" idx="4"/>
                <a:endCxn id="297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6" name="直接连接符 2965">
                <a:extLst>
                  <a:ext uri="{FF2B5EF4-FFF2-40B4-BE49-F238E27FC236}">
                    <a16:creationId xmlns:a16="http://schemas.microsoft.com/office/drawing/2014/main" id="{E6FE110C-267E-9274-A190-7D5BAD8A6AE1}"/>
                  </a:ext>
                </a:extLst>
              </p:cNvPr>
              <p:cNvCxnSpPr>
                <a:cxnSpLocks/>
                <a:stCxn id="2972" idx="1"/>
                <a:endCxn id="297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7" name="直接连接符 2966">
                <a:extLst>
                  <a:ext uri="{FF2B5EF4-FFF2-40B4-BE49-F238E27FC236}">
                    <a16:creationId xmlns:a16="http://schemas.microsoft.com/office/drawing/2014/main" id="{A55615CF-190D-FBBA-FDE2-F8FC1105E566}"/>
                  </a:ext>
                </a:extLst>
              </p:cNvPr>
              <p:cNvCxnSpPr>
                <a:cxnSpLocks/>
                <a:stCxn id="2972" idx="2"/>
                <a:endCxn id="297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8" name="直接连接符 2967">
                <a:extLst>
                  <a:ext uri="{FF2B5EF4-FFF2-40B4-BE49-F238E27FC236}">
                    <a16:creationId xmlns:a16="http://schemas.microsoft.com/office/drawing/2014/main" id="{2817F841-F9A5-5B54-922E-D96202EFAD8F}"/>
                  </a:ext>
                </a:extLst>
              </p:cNvPr>
              <p:cNvCxnSpPr>
                <a:cxnSpLocks/>
                <a:stCxn id="2972" idx="3"/>
                <a:endCxn id="297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9" name="直接连接符 2968">
                <a:extLst>
                  <a:ext uri="{FF2B5EF4-FFF2-40B4-BE49-F238E27FC236}">
                    <a16:creationId xmlns:a16="http://schemas.microsoft.com/office/drawing/2014/main" id="{3971040F-9BFC-45FC-1CB0-6165CD1B881C}"/>
                  </a:ext>
                </a:extLst>
              </p:cNvPr>
              <p:cNvCxnSpPr>
                <a:cxnSpLocks/>
                <a:stCxn id="2972" idx="4"/>
                <a:endCxn id="296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8" name="组合 2777">
            <a:extLst>
              <a:ext uri="{FF2B5EF4-FFF2-40B4-BE49-F238E27FC236}">
                <a16:creationId xmlns:a16="http://schemas.microsoft.com/office/drawing/2014/main" id="{89C42796-E8B6-4FE6-8A19-24632A38750B}"/>
              </a:ext>
            </a:extLst>
          </p:cNvPr>
          <p:cNvGrpSpPr>
            <a:grpSpLocks/>
          </p:cNvGrpSpPr>
          <p:nvPr/>
        </p:nvGrpSpPr>
        <p:grpSpPr>
          <a:xfrm>
            <a:off x="8974147" y="4862345"/>
            <a:ext cx="299562" cy="295571"/>
            <a:chOff x="1661030" y="1570822"/>
            <a:chExt cx="338146" cy="333641"/>
          </a:xfrm>
        </p:grpSpPr>
        <p:sp>
          <p:nvSpPr>
            <p:cNvPr id="2930" name="流程图: 接点 2929">
              <a:extLst>
                <a:ext uri="{FF2B5EF4-FFF2-40B4-BE49-F238E27FC236}">
                  <a16:creationId xmlns:a16="http://schemas.microsoft.com/office/drawing/2014/main" id="{6BF35DED-6B73-3082-E2E2-CD54C8E1CE9D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31" name="组合 2930">
              <a:extLst>
                <a:ext uri="{FF2B5EF4-FFF2-40B4-BE49-F238E27FC236}">
                  <a16:creationId xmlns:a16="http://schemas.microsoft.com/office/drawing/2014/main" id="{4FCA297C-CB96-6D07-FFF9-2C4B94553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32" name="直接连接符 2931">
                <a:extLst>
                  <a:ext uri="{FF2B5EF4-FFF2-40B4-BE49-F238E27FC236}">
                    <a16:creationId xmlns:a16="http://schemas.microsoft.com/office/drawing/2014/main" id="{B93B874C-47E1-0C60-E467-C479723CF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3" name="直接连接符 2932">
                <a:extLst>
                  <a:ext uri="{FF2B5EF4-FFF2-40B4-BE49-F238E27FC236}">
                    <a16:creationId xmlns:a16="http://schemas.microsoft.com/office/drawing/2014/main" id="{9679D8B2-3482-25F2-112A-60E11BD4D8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4" name="组合 2933">
                <a:extLst>
                  <a:ext uri="{FF2B5EF4-FFF2-40B4-BE49-F238E27FC236}">
                    <a16:creationId xmlns:a16="http://schemas.microsoft.com/office/drawing/2014/main" id="{D3F48A81-0812-E657-234C-0F107EC1FD6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52" name="椭圆 2951">
                  <a:extLst>
                    <a:ext uri="{FF2B5EF4-FFF2-40B4-BE49-F238E27FC236}">
                      <a16:creationId xmlns:a16="http://schemas.microsoft.com/office/drawing/2014/main" id="{8ABE04E7-81FC-4164-C36A-8CEE0C444D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53" name="椭圆 2952">
                  <a:extLst>
                    <a:ext uri="{FF2B5EF4-FFF2-40B4-BE49-F238E27FC236}">
                      <a16:creationId xmlns:a16="http://schemas.microsoft.com/office/drawing/2014/main" id="{E7BFBE72-749A-B1B5-5DFF-AD40A2B70E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35" name="组合 2934">
                <a:extLst>
                  <a:ext uri="{FF2B5EF4-FFF2-40B4-BE49-F238E27FC236}">
                    <a16:creationId xmlns:a16="http://schemas.microsoft.com/office/drawing/2014/main" id="{52556BF6-BA2C-A7B7-9CE5-F9E2B39726C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50" name="椭圆 2949">
                  <a:extLst>
                    <a:ext uri="{FF2B5EF4-FFF2-40B4-BE49-F238E27FC236}">
                      <a16:creationId xmlns:a16="http://schemas.microsoft.com/office/drawing/2014/main" id="{7A86C9DB-1E5B-2EF1-25CE-284CDD3DA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51" name="椭圆 2950">
                  <a:extLst>
                    <a:ext uri="{FF2B5EF4-FFF2-40B4-BE49-F238E27FC236}">
                      <a16:creationId xmlns:a16="http://schemas.microsoft.com/office/drawing/2014/main" id="{46FF80EE-CFCA-0058-B030-38A5F54770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36" name="组合 2935">
                <a:extLst>
                  <a:ext uri="{FF2B5EF4-FFF2-40B4-BE49-F238E27FC236}">
                    <a16:creationId xmlns:a16="http://schemas.microsoft.com/office/drawing/2014/main" id="{B0058715-435C-0E72-EE78-4E225C85260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48" name="椭圆 2947">
                  <a:extLst>
                    <a:ext uri="{FF2B5EF4-FFF2-40B4-BE49-F238E27FC236}">
                      <a16:creationId xmlns:a16="http://schemas.microsoft.com/office/drawing/2014/main" id="{7D503ACE-9F5D-C7AE-E73F-5F2196F48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49" name="椭圆 2948">
                  <a:extLst>
                    <a:ext uri="{FF2B5EF4-FFF2-40B4-BE49-F238E27FC236}">
                      <a16:creationId xmlns:a16="http://schemas.microsoft.com/office/drawing/2014/main" id="{2FC9AEF5-7145-89A6-D346-5C0E607568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37" name="组合 2936">
                <a:extLst>
                  <a:ext uri="{FF2B5EF4-FFF2-40B4-BE49-F238E27FC236}">
                    <a16:creationId xmlns:a16="http://schemas.microsoft.com/office/drawing/2014/main" id="{49CEF376-7558-8959-A4EA-7A025DA1F91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46" name="椭圆 2945">
                  <a:extLst>
                    <a:ext uri="{FF2B5EF4-FFF2-40B4-BE49-F238E27FC236}">
                      <a16:creationId xmlns:a16="http://schemas.microsoft.com/office/drawing/2014/main" id="{3B469A39-EC0B-E7B6-321E-3122227640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47" name="椭圆 2946">
                  <a:extLst>
                    <a:ext uri="{FF2B5EF4-FFF2-40B4-BE49-F238E27FC236}">
                      <a16:creationId xmlns:a16="http://schemas.microsoft.com/office/drawing/2014/main" id="{08115704-5BC8-4D8A-BF2C-DBAD70A449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38" name="椭圆 2937">
                <a:extLst>
                  <a:ext uri="{FF2B5EF4-FFF2-40B4-BE49-F238E27FC236}">
                    <a16:creationId xmlns:a16="http://schemas.microsoft.com/office/drawing/2014/main" id="{F3D9EABB-2368-3350-3729-2EB2F22843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39" name="直接连接符 2938">
                <a:extLst>
                  <a:ext uri="{FF2B5EF4-FFF2-40B4-BE49-F238E27FC236}">
                    <a16:creationId xmlns:a16="http://schemas.microsoft.com/office/drawing/2014/main" id="{B6847F02-1D2B-F712-B2BE-FD07CB191637}"/>
                  </a:ext>
                </a:extLst>
              </p:cNvPr>
              <p:cNvCxnSpPr>
                <a:cxnSpLocks/>
                <a:stCxn id="2952" idx="4"/>
                <a:endCxn id="293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0" name="直接连接符 2939">
                <a:extLst>
                  <a:ext uri="{FF2B5EF4-FFF2-40B4-BE49-F238E27FC236}">
                    <a16:creationId xmlns:a16="http://schemas.microsoft.com/office/drawing/2014/main" id="{8106F81C-DFC2-F4C4-D3A2-215582529D1A}"/>
                  </a:ext>
                </a:extLst>
              </p:cNvPr>
              <p:cNvCxnSpPr>
                <a:cxnSpLocks/>
                <a:stCxn id="2952" idx="4"/>
                <a:endCxn id="294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1" name="直接连接符 2940">
                <a:extLst>
                  <a:ext uri="{FF2B5EF4-FFF2-40B4-BE49-F238E27FC236}">
                    <a16:creationId xmlns:a16="http://schemas.microsoft.com/office/drawing/2014/main" id="{34B2FEF8-A802-17AB-A8D0-4A39C34D90FA}"/>
                  </a:ext>
                </a:extLst>
              </p:cNvPr>
              <p:cNvCxnSpPr>
                <a:cxnSpLocks/>
                <a:stCxn id="2952" idx="4"/>
                <a:endCxn id="295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2" name="直接连接符 2941">
                <a:extLst>
                  <a:ext uri="{FF2B5EF4-FFF2-40B4-BE49-F238E27FC236}">
                    <a16:creationId xmlns:a16="http://schemas.microsoft.com/office/drawing/2014/main" id="{0CF909FF-9639-34D6-CABC-7B8399155090}"/>
                  </a:ext>
                </a:extLst>
              </p:cNvPr>
              <p:cNvCxnSpPr>
                <a:cxnSpLocks/>
                <a:stCxn id="2948" idx="1"/>
                <a:endCxn id="295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3" name="直接连接符 2942">
                <a:extLst>
                  <a:ext uri="{FF2B5EF4-FFF2-40B4-BE49-F238E27FC236}">
                    <a16:creationId xmlns:a16="http://schemas.microsoft.com/office/drawing/2014/main" id="{A05CB87D-6412-14A4-441B-974EEA9B62F8}"/>
                  </a:ext>
                </a:extLst>
              </p:cNvPr>
              <p:cNvCxnSpPr>
                <a:cxnSpLocks/>
                <a:stCxn id="2948" idx="2"/>
                <a:endCxn id="295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4" name="直接连接符 2943">
                <a:extLst>
                  <a:ext uri="{FF2B5EF4-FFF2-40B4-BE49-F238E27FC236}">
                    <a16:creationId xmlns:a16="http://schemas.microsoft.com/office/drawing/2014/main" id="{2D5EF78C-BC95-23F0-5DD9-8A6C70EEECB5}"/>
                  </a:ext>
                </a:extLst>
              </p:cNvPr>
              <p:cNvCxnSpPr>
                <a:cxnSpLocks/>
                <a:stCxn id="2948" idx="3"/>
                <a:endCxn id="294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5" name="直接连接符 2944">
                <a:extLst>
                  <a:ext uri="{FF2B5EF4-FFF2-40B4-BE49-F238E27FC236}">
                    <a16:creationId xmlns:a16="http://schemas.microsoft.com/office/drawing/2014/main" id="{C43D14D0-30B9-4E3D-91F6-3EEC7684B171}"/>
                  </a:ext>
                </a:extLst>
              </p:cNvPr>
              <p:cNvCxnSpPr>
                <a:cxnSpLocks/>
                <a:stCxn id="2948" idx="4"/>
                <a:endCxn id="293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79" name="组合 2778">
            <a:extLst>
              <a:ext uri="{FF2B5EF4-FFF2-40B4-BE49-F238E27FC236}">
                <a16:creationId xmlns:a16="http://schemas.microsoft.com/office/drawing/2014/main" id="{F150FDFE-98DE-1A78-E4A1-0FF19B295C07}"/>
              </a:ext>
            </a:extLst>
          </p:cNvPr>
          <p:cNvGrpSpPr>
            <a:grpSpLocks/>
          </p:cNvGrpSpPr>
          <p:nvPr/>
        </p:nvGrpSpPr>
        <p:grpSpPr>
          <a:xfrm>
            <a:off x="9252356" y="4520005"/>
            <a:ext cx="299562" cy="295571"/>
            <a:chOff x="1661030" y="1570822"/>
            <a:chExt cx="338146" cy="333641"/>
          </a:xfrm>
        </p:grpSpPr>
        <p:sp>
          <p:nvSpPr>
            <p:cNvPr id="2906" name="流程图: 接点 2905">
              <a:extLst>
                <a:ext uri="{FF2B5EF4-FFF2-40B4-BE49-F238E27FC236}">
                  <a16:creationId xmlns:a16="http://schemas.microsoft.com/office/drawing/2014/main" id="{A818AE02-31BA-BC35-2EC6-400756C471D0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07" name="组合 2906">
              <a:extLst>
                <a:ext uri="{FF2B5EF4-FFF2-40B4-BE49-F238E27FC236}">
                  <a16:creationId xmlns:a16="http://schemas.microsoft.com/office/drawing/2014/main" id="{85F409E1-0A10-7A61-F981-85FDC3A47A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908" name="直接连接符 2907">
                <a:extLst>
                  <a:ext uri="{FF2B5EF4-FFF2-40B4-BE49-F238E27FC236}">
                    <a16:creationId xmlns:a16="http://schemas.microsoft.com/office/drawing/2014/main" id="{720FA91B-4037-3929-25F5-12A49DF91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9" name="直接连接符 2908">
                <a:extLst>
                  <a:ext uri="{FF2B5EF4-FFF2-40B4-BE49-F238E27FC236}">
                    <a16:creationId xmlns:a16="http://schemas.microsoft.com/office/drawing/2014/main" id="{965AD0C9-87DE-5838-E747-8A0FA2AF2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0" name="组合 2909">
                <a:extLst>
                  <a:ext uri="{FF2B5EF4-FFF2-40B4-BE49-F238E27FC236}">
                    <a16:creationId xmlns:a16="http://schemas.microsoft.com/office/drawing/2014/main" id="{FA38065B-ED56-86F8-C0B7-E0226B12162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28" name="椭圆 2927">
                  <a:extLst>
                    <a:ext uri="{FF2B5EF4-FFF2-40B4-BE49-F238E27FC236}">
                      <a16:creationId xmlns:a16="http://schemas.microsoft.com/office/drawing/2014/main" id="{C37DD922-A91C-D43B-D4F4-48419311F8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29" name="椭圆 2928">
                  <a:extLst>
                    <a:ext uri="{FF2B5EF4-FFF2-40B4-BE49-F238E27FC236}">
                      <a16:creationId xmlns:a16="http://schemas.microsoft.com/office/drawing/2014/main" id="{56FCF775-9697-7D8D-3617-FF95D8593D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11" name="组合 2910">
                <a:extLst>
                  <a:ext uri="{FF2B5EF4-FFF2-40B4-BE49-F238E27FC236}">
                    <a16:creationId xmlns:a16="http://schemas.microsoft.com/office/drawing/2014/main" id="{655C315D-3D7C-372F-71DF-74496843872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26" name="椭圆 2925">
                  <a:extLst>
                    <a:ext uri="{FF2B5EF4-FFF2-40B4-BE49-F238E27FC236}">
                      <a16:creationId xmlns:a16="http://schemas.microsoft.com/office/drawing/2014/main" id="{BF9A0566-2BF3-7404-5B10-5DADF665F4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27" name="椭圆 2926">
                  <a:extLst>
                    <a:ext uri="{FF2B5EF4-FFF2-40B4-BE49-F238E27FC236}">
                      <a16:creationId xmlns:a16="http://schemas.microsoft.com/office/drawing/2014/main" id="{A0D4504B-0784-14BD-5475-70FD1F6E8B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12" name="组合 2911">
                <a:extLst>
                  <a:ext uri="{FF2B5EF4-FFF2-40B4-BE49-F238E27FC236}">
                    <a16:creationId xmlns:a16="http://schemas.microsoft.com/office/drawing/2014/main" id="{C47519AB-4FC3-C848-907B-84A97832F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24" name="椭圆 2923">
                  <a:extLst>
                    <a:ext uri="{FF2B5EF4-FFF2-40B4-BE49-F238E27FC236}">
                      <a16:creationId xmlns:a16="http://schemas.microsoft.com/office/drawing/2014/main" id="{52E6CD41-528A-8876-E12C-24E006F09A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25" name="椭圆 2924">
                  <a:extLst>
                    <a:ext uri="{FF2B5EF4-FFF2-40B4-BE49-F238E27FC236}">
                      <a16:creationId xmlns:a16="http://schemas.microsoft.com/office/drawing/2014/main" id="{0BAC5283-6E24-C355-4F9D-409E8B08A4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913" name="组合 2912">
                <a:extLst>
                  <a:ext uri="{FF2B5EF4-FFF2-40B4-BE49-F238E27FC236}">
                    <a16:creationId xmlns:a16="http://schemas.microsoft.com/office/drawing/2014/main" id="{611B8E67-DBB0-D9E7-FC69-B7E29E0117F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22" name="椭圆 2921">
                  <a:extLst>
                    <a:ext uri="{FF2B5EF4-FFF2-40B4-BE49-F238E27FC236}">
                      <a16:creationId xmlns:a16="http://schemas.microsoft.com/office/drawing/2014/main" id="{28B04776-D678-B6D7-69FB-C5F9C837C3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23" name="椭圆 2922">
                  <a:extLst>
                    <a:ext uri="{FF2B5EF4-FFF2-40B4-BE49-F238E27FC236}">
                      <a16:creationId xmlns:a16="http://schemas.microsoft.com/office/drawing/2014/main" id="{519A3069-8BD8-1A65-F39F-553516F4B0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914" name="椭圆 2913">
                <a:extLst>
                  <a:ext uri="{FF2B5EF4-FFF2-40B4-BE49-F238E27FC236}">
                    <a16:creationId xmlns:a16="http://schemas.microsoft.com/office/drawing/2014/main" id="{B03871C6-AB47-FECD-FBD3-984F8C28A3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15" name="直接连接符 2914">
                <a:extLst>
                  <a:ext uri="{FF2B5EF4-FFF2-40B4-BE49-F238E27FC236}">
                    <a16:creationId xmlns:a16="http://schemas.microsoft.com/office/drawing/2014/main" id="{FDB8356A-811B-E082-0F90-E45A0A193577}"/>
                  </a:ext>
                </a:extLst>
              </p:cNvPr>
              <p:cNvCxnSpPr>
                <a:cxnSpLocks/>
                <a:stCxn id="2928" idx="4"/>
                <a:endCxn id="291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6" name="直接连接符 2915">
                <a:extLst>
                  <a:ext uri="{FF2B5EF4-FFF2-40B4-BE49-F238E27FC236}">
                    <a16:creationId xmlns:a16="http://schemas.microsoft.com/office/drawing/2014/main" id="{E283B3D5-0E18-FFD3-373A-41D4A9B8FE67}"/>
                  </a:ext>
                </a:extLst>
              </p:cNvPr>
              <p:cNvCxnSpPr>
                <a:cxnSpLocks/>
                <a:stCxn id="2928" idx="4"/>
                <a:endCxn id="292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7" name="直接连接符 2916">
                <a:extLst>
                  <a:ext uri="{FF2B5EF4-FFF2-40B4-BE49-F238E27FC236}">
                    <a16:creationId xmlns:a16="http://schemas.microsoft.com/office/drawing/2014/main" id="{14698298-4EDB-F845-5D5E-B2D4F574056E}"/>
                  </a:ext>
                </a:extLst>
              </p:cNvPr>
              <p:cNvCxnSpPr>
                <a:cxnSpLocks/>
                <a:stCxn id="2928" idx="4"/>
                <a:endCxn id="292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8" name="直接连接符 2917">
                <a:extLst>
                  <a:ext uri="{FF2B5EF4-FFF2-40B4-BE49-F238E27FC236}">
                    <a16:creationId xmlns:a16="http://schemas.microsoft.com/office/drawing/2014/main" id="{CDDBCC1E-CBAF-67E7-E3DF-912C6988BF69}"/>
                  </a:ext>
                </a:extLst>
              </p:cNvPr>
              <p:cNvCxnSpPr>
                <a:cxnSpLocks/>
                <a:stCxn id="2924" idx="1"/>
                <a:endCxn id="292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9" name="直接连接符 2918">
                <a:extLst>
                  <a:ext uri="{FF2B5EF4-FFF2-40B4-BE49-F238E27FC236}">
                    <a16:creationId xmlns:a16="http://schemas.microsoft.com/office/drawing/2014/main" id="{2C42BE57-3CE9-2733-FE3F-EFD40FB49524}"/>
                  </a:ext>
                </a:extLst>
              </p:cNvPr>
              <p:cNvCxnSpPr>
                <a:cxnSpLocks/>
                <a:stCxn id="2924" idx="2"/>
                <a:endCxn id="292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0" name="直接连接符 2919">
                <a:extLst>
                  <a:ext uri="{FF2B5EF4-FFF2-40B4-BE49-F238E27FC236}">
                    <a16:creationId xmlns:a16="http://schemas.microsoft.com/office/drawing/2014/main" id="{5999AA1A-A35A-F626-C4CA-755CDFC52FD4}"/>
                  </a:ext>
                </a:extLst>
              </p:cNvPr>
              <p:cNvCxnSpPr>
                <a:cxnSpLocks/>
                <a:stCxn id="2924" idx="3"/>
                <a:endCxn id="292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1" name="直接连接符 2920">
                <a:extLst>
                  <a:ext uri="{FF2B5EF4-FFF2-40B4-BE49-F238E27FC236}">
                    <a16:creationId xmlns:a16="http://schemas.microsoft.com/office/drawing/2014/main" id="{F73EAB38-4F00-0B6D-785B-A056F226CFF2}"/>
                  </a:ext>
                </a:extLst>
              </p:cNvPr>
              <p:cNvCxnSpPr>
                <a:cxnSpLocks/>
                <a:stCxn id="2924" idx="4"/>
                <a:endCxn id="291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80" name="组合 2779">
            <a:extLst>
              <a:ext uri="{FF2B5EF4-FFF2-40B4-BE49-F238E27FC236}">
                <a16:creationId xmlns:a16="http://schemas.microsoft.com/office/drawing/2014/main" id="{CDF4C25A-8B48-B007-4803-380B22606313}"/>
              </a:ext>
            </a:extLst>
          </p:cNvPr>
          <p:cNvGrpSpPr>
            <a:grpSpLocks/>
          </p:cNvGrpSpPr>
          <p:nvPr/>
        </p:nvGrpSpPr>
        <p:grpSpPr>
          <a:xfrm>
            <a:off x="9200543" y="5153631"/>
            <a:ext cx="299562" cy="295571"/>
            <a:chOff x="1661030" y="1570822"/>
            <a:chExt cx="338146" cy="333641"/>
          </a:xfrm>
        </p:grpSpPr>
        <p:sp>
          <p:nvSpPr>
            <p:cNvPr id="2882" name="流程图: 接点 2881">
              <a:extLst>
                <a:ext uri="{FF2B5EF4-FFF2-40B4-BE49-F238E27FC236}">
                  <a16:creationId xmlns:a16="http://schemas.microsoft.com/office/drawing/2014/main" id="{282D304A-02E2-ED0E-103D-0F672751B9AC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83" name="组合 2882">
              <a:extLst>
                <a:ext uri="{FF2B5EF4-FFF2-40B4-BE49-F238E27FC236}">
                  <a16:creationId xmlns:a16="http://schemas.microsoft.com/office/drawing/2014/main" id="{3C2DE118-9E00-3260-5131-D35A0D6BDF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84" name="直接连接符 2883">
                <a:extLst>
                  <a:ext uri="{FF2B5EF4-FFF2-40B4-BE49-F238E27FC236}">
                    <a16:creationId xmlns:a16="http://schemas.microsoft.com/office/drawing/2014/main" id="{32F7F77F-70CC-43A1-623D-649EE4B8B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5" name="直接连接符 2884">
                <a:extLst>
                  <a:ext uri="{FF2B5EF4-FFF2-40B4-BE49-F238E27FC236}">
                    <a16:creationId xmlns:a16="http://schemas.microsoft.com/office/drawing/2014/main" id="{6726D2EC-E5DD-4A32-F328-00B93F653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86" name="组合 2885">
                <a:extLst>
                  <a:ext uri="{FF2B5EF4-FFF2-40B4-BE49-F238E27FC236}">
                    <a16:creationId xmlns:a16="http://schemas.microsoft.com/office/drawing/2014/main" id="{9239DCD1-CF86-9B7C-6CC5-AF2522CD5AE4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04" name="椭圆 2903">
                  <a:extLst>
                    <a:ext uri="{FF2B5EF4-FFF2-40B4-BE49-F238E27FC236}">
                      <a16:creationId xmlns:a16="http://schemas.microsoft.com/office/drawing/2014/main" id="{62183589-3E6A-37BD-B269-4B9F6C91F0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05" name="椭圆 2904">
                  <a:extLst>
                    <a:ext uri="{FF2B5EF4-FFF2-40B4-BE49-F238E27FC236}">
                      <a16:creationId xmlns:a16="http://schemas.microsoft.com/office/drawing/2014/main" id="{F35EE7E9-1C8E-E9F2-3A85-6B141CDBB7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87" name="组合 2886">
                <a:extLst>
                  <a:ext uri="{FF2B5EF4-FFF2-40B4-BE49-F238E27FC236}">
                    <a16:creationId xmlns:a16="http://schemas.microsoft.com/office/drawing/2014/main" id="{9358004D-2801-E8E4-D8F1-CA469C03809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02" name="椭圆 2901">
                  <a:extLst>
                    <a:ext uri="{FF2B5EF4-FFF2-40B4-BE49-F238E27FC236}">
                      <a16:creationId xmlns:a16="http://schemas.microsoft.com/office/drawing/2014/main" id="{359D1D4E-A439-0A9F-06FF-87130D8BB3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03" name="椭圆 2902">
                  <a:extLst>
                    <a:ext uri="{FF2B5EF4-FFF2-40B4-BE49-F238E27FC236}">
                      <a16:creationId xmlns:a16="http://schemas.microsoft.com/office/drawing/2014/main" id="{F3A96A55-4BB7-BD45-BF38-2841DAEE50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88" name="组合 2887">
                <a:extLst>
                  <a:ext uri="{FF2B5EF4-FFF2-40B4-BE49-F238E27FC236}">
                    <a16:creationId xmlns:a16="http://schemas.microsoft.com/office/drawing/2014/main" id="{59043263-D616-7C3C-CFF2-C04917CD778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00" name="椭圆 2899">
                  <a:extLst>
                    <a:ext uri="{FF2B5EF4-FFF2-40B4-BE49-F238E27FC236}">
                      <a16:creationId xmlns:a16="http://schemas.microsoft.com/office/drawing/2014/main" id="{24412A85-DC7E-199B-5CDC-41D3F6CC46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01" name="椭圆 2900">
                  <a:extLst>
                    <a:ext uri="{FF2B5EF4-FFF2-40B4-BE49-F238E27FC236}">
                      <a16:creationId xmlns:a16="http://schemas.microsoft.com/office/drawing/2014/main" id="{B2C518D7-20CC-D8E8-77B2-6ED1DDE9D0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89" name="组合 2888">
                <a:extLst>
                  <a:ext uri="{FF2B5EF4-FFF2-40B4-BE49-F238E27FC236}">
                    <a16:creationId xmlns:a16="http://schemas.microsoft.com/office/drawing/2014/main" id="{C36F9FF1-571A-8AA1-D185-8776F022F5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98" name="椭圆 2897">
                  <a:extLst>
                    <a:ext uri="{FF2B5EF4-FFF2-40B4-BE49-F238E27FC236}">
                      <a16:creationId xmlns:a16="http://schemas.microsoft.com/office/drawing/2014/main" id="{2555C256-41E3-FDEC-F575-E6F9A562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99" name="椭圆 2898">
                  <a:extLst>
                    <a:ext uri="{FF2B5EF4-FFF2-40B4-BE49-F238E27FC236}">
                      <a16:creationId xmlns:a16="http://schemas.microsoft.com/office/drawing/2014/main" id="{C676952D-76E1-D1FD-14D3-C07472904B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90" name="椭圆 2889">
                <a:extLst>
                  <a:ext uri="{FF2B5EF4-FFF2-40B4-BE49-F238E27FC236}">
                    <a16:creationId xmlns:a16="http://schemas.microsoft.com/office/drawing/2014/main" id="{3674E155-56CC-E0D0-7B8E-CE0E1AB925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91" name="直接连接符 2890">
                <a:extLst>
                  <a:ext uri="{FF2B5EF4-FFF2-40B4-BE49-F238E27FC236}">
                    <a16:creationId xmlns:a16="http://schemas.microsoft.com/office/drawing/2014/main" id="{A87FCDFF-9F3F-8225-991A-BB9747D6CE82}"/>
                  </a:ext>
                </a:extLst>
              </p:cNvPr>
              <p:cNvCxnSpPr>
                <a:cxnSpLocks/>
                <a:stCxn id="2904" idx="4"/>
                <a:endCxn id="2890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2" name="直接连接符 2891">
                <a:extLst>
                  <a:ext uri="{FF2B5EF4-FFF2-40B4-BE49-F238E27FC236}">
                    <a16:creationId xmlns:a16="http://schemas.microsoft.com/office/drawing/2014/main" id="{46F88086-3CE6-5672-8241-803D84AE19AC}"/>
                  </a:ext>
                </a:extLst>
              </p:cNvPr>
              <p:cNvCxnSpPr>
                <a:cxnSpLocks/>
                <a:stCxn id="2904" idx="4"/>
                <a:endCxn id="2898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3" name="直接连接符 2892">
                <a:extLst>
                  <a:ext uri="{FF2B5EF4-FFF2-40B4-BE49-F238E27FC236}">
                    <a16:creationId xmlns:a16="http://schemas.microsoft.com/office/drawing/2014/main" id="{AD62B054-2D56-D184-6276-423C695323A6}"/>
                  </a:ext>
                </a:extLst>
              </p:cNvPr>
              <p:cNvCxnSpPr>
                <a:cxnSpLocks/>
                <a:stCxn id="2904" idx="4"/>
                <a:endCxn id="2902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4" name="直接连接符 2893">
                <a:extLst>
                  <a:ext uri="{FF2B5EF4-FFF2-40B4-BE49-F238E27FC236}">
                    <a16:creationId xmlns:a16="http://schemas.microsoft.com/office/drawing/2014/main" id="{68A10856-8351-75E4-936E-0DCF0D0F4A1F}"/>
                  </a:ext>
                </a:extLst>
              </p:cNvPr>
              <p:cNvCxnSpPr>
                <a:cxnSpLocks/>
                <a:stCxn id="2900" idx="1"/>
                <a:endCxn id="2904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5" name="直接连接符 2894">
                <a:extLst>
                  <a:ext uri="{FF2B5EF4-FFF2-40B4-BE49-F238E27FC236}">
                    <a16:creationId xmlns:a16="http://schemas.microsoft.com/office/drawing/2014/main" id="{B8DD8B91-E587-1C4D-98E0-74B6F2A1A940}"/>
                  </a:ext>
                </a:extLst>
              </p:cNvPr>
              <p:cNvCxnSpPr>
                <a:cxnSpLocks/>
                <a:stCxn id="2900" idx="2"/>
                <a:endCxn id="2902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6" name="直接连接符 2895">
                <a:extLst>
                  <a:ext uri="{FF2B5EF4-FFF2-40B4-BE49-F238E27FC236}">
                    <a16:creationId xmlns:a16="http://schemas.microsoft.com/office/drawing/2014/main" id="{7C364554-CCEB-43CE-546E-819DBFFD8B3A}"/>
                  </a:ext>
                </a:extLst>
              </p:cNvPr>
              <p:cNvCxnSpPr>
                <a:cxnSpLocks/>
                <a:stCxn id="2900" idx="3"/>
                <a:endCxn id="2898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7" name="直接连接符 2896">
                <a:extLst>
                  <a:ext uri="{FF2B5EF4-FFF2-40B4-BE49-F238E27FC236}">
                    <a16:creationId xmlns:a16="http://schemas.microsoft.com/office/drawing/2014/main" id="{DB19D938-0199-1A35-A0BA-71E13E09B212}"/>
                  </a:ext>
                </a:extLst>
              </p:cNvPr>
              <p:cNvCxnSpPr>
                <a:cxnSpLocks/>
                <a:stCxn id="2900" idx="4"/>
                <a:endCxn id="2890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81" name="组合 2780">
            <a:extLst>
              <a:ext uri="{FF2B5EF4-FFF2-40B4-BE49-F238E27FC236}">
                <a16:creationId xmlns:a16="http://schemas.microsoft.com/office/drawing/2014/main" id="{290DCB32-9C9D-A50A-974D-08580B64CA1C}"/>
              </a:ext>
            </a:extLst>
          </p:cNvPr>
          <p:cNvGrpSpPr>
            <a:grpSpLocks/>
          </p:cNvGrpSpPr>
          <p:nvPr/>
        </p:nvGrpSpPr>
        <p:grpSpPr>
          <a:xfrm>
            <a:off x="9543306" y="4821600"/>
            <a:ext cx="299562" cy="295571"/>
            <a:chOff x="1661030" y="1570822"/>
            <a:chExt cx="338146" cy="333641"/>
          </a:xfrm>
        </p:grpSpPr>
        <p:sp>
          <p:nvSpPr>
            <p:cNvPr id="2858" name="流程图: 接点 2857">
              <a:extLst>
                <a:ext uri="{FF2B5EF4-FFF2-40B4-BE49-F238E27FC236}">
                  <a16:creationId xmlns:a16="http://schemas.microsoft.com/office/drawing/2014/main" id="{ADA30FE9-9831-D90F-9F59-3B410D5C3A03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59" name="组合 2858">
              <a:extLst>
                <a:ext uri="{FF2B5EF4-FFF2-40B4-BE49-F238E27FC236}">
                  <a16:creationId xmlns:a16="http://schemas.microsoft.com/office/drawing/2014/main" id="{FD7512D8-DD92-2DB7-C951-107009FC353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60" name="直接连接符 2859">
                <a:extLst>
                  <a:ext uri="{FF2B5EF4-FFF2-40B4-BE49-F238E27FC236}">
                    <a16:creationId xmlns:a16="http://schemas.microsoft.com/office/drawing/2014/main" id="{FBED2AE8-7D00-8877-F76E-328B1E5D4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1" name="直接连接符 2860">
                <a:extLst>
                  <a:ext uri="{FF2B5EF4-FFF2-40B4-BE49-F238E27FC236}">
                    <a16:creationId xmlns:a16="http://schemas.microsoft.com/office/drawing/2014/main" id="{5C85D0C3-AC7E-E591-B785-54DF9A25B9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2" name="组合 2861">
                <a:extLst>
                  <a:ext uri="{FF2B5EF4-FFF2-40B4-BE49-F238E27FC236}">
                    <a16:creationId xmlns:a16="http://schemas.microsoft.com/office/drawing/2014/main" id="{E1A3FC7C-38DE-045D-6CF9-2034699175A6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80" name="椭圆 2879">
                  <a:extLst>
                    <a:ext uri="{FF2B5EF4-FFF2-40B4-BE49-F238E27FC236}">
                      <a16:creationId xmlns:a16="http://schemas.microsoft.com/office/drawing/2014/main" id="{B4207AE3-EEF8-7B36-467C-6AA347542B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1" name="椭圆 2880">
                  <a:extLst>
                    <a:ext uri="{FF2B5EF4-FFF2-40B4-BE49-F238E27FC236}">
                      <a16:creationId xmlns:a16="http://schemas.microsoft.com/office/drawing/2014/main" id="{0C0D1D91-8655-6C29-F22D-85E8EC3D0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63" name="组合 2862">
                <a:extLst>
                  <a:ext uri="{FF2B5EF4-FFF2-40B4-BE49-F238E27FC236}">
                    <a16:creationId xmlns:a16="http://schemas.microsoft.com/office/drawing/2014/main" id="{9C2D289B-06A3-11F0-B3C8-5C014DD05E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78" name="椭圆 2877">
                  <a:extLst>
                    <a:ext uri="{FF2B5EF4-FFF2-40B4-BE49-F238E27FC236}">
                      <a16:creationId xmlns:a16="http://schemas.microsoft.com/office/drawing/2014/main" id="{0B2E30F7-22EF-A586-0A55-C16C2415D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79" name="椭圆 2878">
                  <a:extLst>
                    <a:ext uri="{FF2B5EF4-FFF2-40B4-BE49-F238E27FC236}">
                      <a16:creationId xmlns:a16="http://schemas.microsoft.com/office/drawing/2014/main" id="{E5830AD7-38AD-0E2B-9B4C-DE512332B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64" name="组合 2863">
                <a:extLst>
                  <a:ext uri="{FF2B5EF4-FFF2-40B4-BE49-F238E27FC236}">
                    <a16:creationId xmlns:a16="http://schemas.microsoft.com/office/drawing/2014/main" id="{69FADF98-2565-5573-3E0D-BF6ED80FA3A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76" name="椭圆 2875">
                  <a:extLst>
                    <a:ext uri="{FF2B5EF4-FFF2-40B4-BE49-F238E27FC236}">
                      <a16:creationId xmlns:a16="http://schemas.microsoft.com/office/drawing/2014/main" id="{48058A47-2CEB-AA2F-5FD0-50A7AE1CC7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77" name="椭圆 2876">
                  <a:extLst>
                    <a:ext uri="{FF2B5EF4-FFF2-40B4-BE49-F238E27FC236}">
                      <a16:creationId xmlns:a16="http://schemas.microsoft.com/office/drawing/2014/main" id="{3925175F-739A-BFD3-DBD8-98F4D5BBA1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65" name="组合 2864">
                <a:extLst>
                  <a:ext uri="{FF2B5EF4-FFF2-40B4-BE49-F238E27FC236}">
                    <a16:creationId xmlns:a16="http://schemas.microsoft.com/office/drawing/2014/main" id="{DC6C4138-895C-CE10-7486-190516A1856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74" name="椭圆 2873">
                  <a:extLst>
                    <a:ext uri="{FF2B5EF4-FFF2-40B4-BE49-F238E27FC236}">
                      <a16:creationId xmlns:a16="http://schemas.microsoft.com/office/drawing/2014/main" id="{CB8C5176-0724-C597-ADB8-73780FD511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75" name="椭圆 2874">
                  <a:extLst>
                    <a:ext uri="{FF2B5EF4-FFF2-40B4-BE49-F238E27FC236}">
                      <a16:creationId xmlns:a16="http://schemas.microsoft.com/office/drawing/2014/main" id="{9073C57E-7FAD-9434-7F0A-F185282497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66" name="椭圆 2865">
                <a:extLst>
                  <a:ext uri="{FF2B5EF4-FFF2-40B4-BE49-F238E27FC236}">
                    <a16:creationId xmlns:a16="http://schemas.microsoft.com/office/drawing/2014/main" id="{843DB994-6CC4-0AA1-EF1D-6F2B857DAE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67" name="直接连接符 2866">
                <a:extLst>
                  <a:ext uri="{FF2B5EF4-FFF2-40B4-BE49-F238E27FC236}">
                    <a16:creationId xmlns:a16="http://schemas.microsoft.com/office/drawing/2014/main" id="{D43D7D4A-85AD-9433-8433-078209EF9E9D}"/>
                  </a:ext>
                </a:extLst>
              </p:cNvPr>
              <p:cNvCxnSpPr>
                <a:cxnSpLocks/>
                <a:stCxn id="2880" idx="4"/>
                <a:endCxn id="2866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8" name="直接连接符 2867">
                <a:extLst>
                  <a:ext uri="{FF2B5EF4-FFF2-40B4-BE49-F238E27FC236}">
                    <a16:creationId xmlns:a16="http://schemas.microsoft.com/office/drawing/2014/main" id="{28AA0835-823A-787E-5047-717628ED8DBE}"/>
                  </a:ext>
                </a:extLst>
              </p:cNvPr>
              <p:cNvCxnSpPr>
                <a:cxnSpLocks/>
                <a:stCxn id="2880" idx="4"/>
                <a:endCxn id="2874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9" name="直接连接符 2868">
                <a:extLst>
                  <a:ext uri="{FF2B5EF4-FFF2-40B4-BE49-F238E27FC236}">
                    <a16:creationId xmlns:a16="http://schemas.microsoft.com/office/drawing/2014/main" id="{F3D257A4-1A7C-95CB-7440-0689B9AADBE4}"/>
                  </a:ext>
                </a:extLst>
              </p:cNvPr>
              <p:cNvCxnSpPr>
                <a:cxnSpLocks/>
                <a:stCxn id="2880" idx="4"/>
                <a:endCxn id="2878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0" name="直接连接符 2869">
                <a:extLst>
                  <a:ext uri="{FF2B5EF4-FFF2-40B4-BE49-F238E27FC236}">
                    <a16:creationId xmlns:a16="http://schemas.microsoft.com/office/drawing/2014/main" id="{F6243039-6E3B-BA96-3DE9-6CDD4A41D002}"/>
                  </a:ext>
                </a:extLst>
              </p:cNvPr>
              <p:cNvCxnSpPr>
                <a:cxnSpLocks/>
                <a:stCxn id="2876" idx="1"/>
                <a:endCxn id="2880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1" name="直接连接符 2870">
                <a:extLst>
                  <a:ext uri="{FF2B5EF4-FFF2-40B4-BE49-F238E27FC236}">
                    <a16:creationId xmlns:a16="http://schemas.microsoft.com/office/drawing/2014/main" id="{7DAFF7DF-DD13-C2B1-0FC4-2A41A4164138}"/>
                  </a:ext>
                </a:extLst>
              </p:cNvPr>
              <p:cNvCxnSpPr>
                <a:cxnSpLocks/>
                <a:stCxn id="2876" idx="2"/>
                <a:endCxn id="2878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2" name="直接连接符 2871">
                <a:extLst>
                  <a:ext uri="{FF2B5EF4-FFF2-40B4-BE49-F238E27FC236}">
                    <a16:creationId xmlns:a16="http://schemas.microsoft.com/office/drawing/2014/main" id="{C8088909-DFEB-3D58-4EF3-6F9EC19B819F}"/>
                  </a:ext>
                </a:extLst>
              </p:cNvPr>
              <p:cNvCxnSpPr>
                <a:cxnSpLocks/>
                <a:stCxn id="2876" idx="3"/>
                <a:endCxn id="2874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3" name="直接连接符 2872">
                <a:extLst>
                  <a:ext uri="{FF2B5EF4-FFF2-40B4-BE49-F238E27FC236}">
                    <a16:creationId xmlns:a16="http://schemas.microsoft.com/office/drawing/2014/main" id="{8BEB24D4-3987-7B66-34FF-102523E649B3}"/>
                  </a:ext>
                </a:extLst>
              </p:cNvPr>
              <p:cNvCxnSpPr>
                <a:cxnSpLocks/>
                <a:stCxn id="2876" idx="4"/>
                <a:endCxn id="2866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82" name="组合 2781">
            <a:extLst>
              <a:ext uri="{FF2B5EF4-FFF2-40B4-BE49-F238E27FC236}">
                <a16:creationId xmlns:a16="http://schemas.microsoft.com/office/drawing/2014/main" id="{AA8AB978-AE7D-2D9E-7FCB-1402F3D20E0A}"/>
              </a:ext>
            </a:extLst>
          </p:cNvPr>
          <p:cNvGrpSpPr>
            <a:grpSpLocks/>
          </p:cNvGrpSpPr>
          <p:nvPr/>
        </p:nvGrpSpPr>
        <p:grpSpPr>
          <a:xfrm>
            <a:off x="9976322" y="4555291"/>
            <a:ext cx="299562" cy="295571"/>
            <a:chOff x="1661030" y="1570822"/>
            <a:chExt cx="338146" cy="333641"/>
          </a:xfrm>
        </p:grpSpPr>
        <p:sp>
          <p:nvSpPr>
            <p:cNvPr id="2834" name="流程图: 接点 2833">
              <a:extLst>
                <a:ext uri="{FF2B5EF4-FFF2-40B4-BE49-F238E27FC236}">
                  <a16:creationId xmlns:a16="http://schemas.microsoft.com/office/drawing/2014/main" id="{46E0AC01-5F7C-CB43-5390-B1DA5C1CDEFD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35" name="组合 2834">
              <a:extLst>
                <a:ext uri="{FF2B5EF4-FFF2-40B4-BE49-F238E27FC236}">
                  <a16:creationId xmlns:a16="http://schemas.microsoft.com/office/drawing/2014/main" id="{C791C008-CEA8-2163-D51F-ACC60F44BA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36" name="直接连接符 2835">
                <a:extLst>
                  <a:ext uri="{FF2B5EF4-FFF2-40B4-BE49-F238E27FC236}">
                    <a16:creationId xmlns:a16="http://schemas.microsoft.com/office/drawing/2014/main" id="{F3675257-6D37-CD07-FA8E-65363FFD2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7" name="直接连接符 2836">
                <a:extLst>
                  <a:ext uri="{FF2B5EF4-FFF2-40B4-BE49-F238E27FC236}">
                    <a16:creationId xmlns:a16="http://schemas.microsoft.com/office/drawing/2014/main" id="{A88D7F4D-E252-09D5-C5D6-E851660F22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38" name="组合 2837">
                <a:extLst>
                  <a:ext uri="{FF2B5EF4-FFF2-40B4-BE49-F238E27FC236}">
                    <a16:creationId xmlns:a16="http://schemas.microsoft.com/office/drawing/2014/main" id="{3CF2A255-C63E-7A3D-B37B-9629DD4B6860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56" name="椭圆 2855">
                  <a:extLst>
                    <a:ext uri="{FF2B5EF4-FFF2-40B4-BE49-F238E27FC236}">
                      <a16:creationId xmlns:a16="http://schemas.microsoft.com/office/drawing/2014/main" id="{7BBEBEB1-21EA-794C-2B3D-30457611D4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57" name="椭圆 2856">
                  <a:extLst>
                    <a:ext uri="{FF2B5EF4-FFF2-40B4-BE49-F238E27FC236}">
                      <a16:creationId xmlns:a16="http://schemas.microsoft.com/office/drawing/2014/main" id="{CF8EF057-0C49-876F-8D4E-6E58CC5068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39" name="组合 2838">
                <a:extLst>
                  <a:ext uri="{FF2B5EF4-FFF2-40B4-BE49-F238E27FC236}">
                    <a16:creationId xmlns:a16="http://schemas.microsoft.com/office/drawing/2014/main" id="{1DB67106-2CDC-8325-5E26-8B20C32BC67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54" name="椭圆 2853">
                  <a:extLst>
                    <a:ext uri="{FF2B5EF4-FFF2-40B4-BE49-F238E27FC236}">
                      <a16:creationId xmlns:a16="http://schemas.microsoft.com/office/drawing/2014/main" id="{CE462A76-1D29-6737-D859-989978CD42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55" name="椭圆 2854">
                  <a:extLst>
                    <a:ext uri="{FF2B5EF4-FFF2-40B4-BE49-F238E27FC236}">
                      <a16:creationId xmlns:a16="http://schemas.microsoft.com/office/drawing/2014/main" id="{BF9AED74-F654-F96B-CA4B-8578CB48B0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0" name="组合 2839">
                <a:extLst>
                  <a:ext uri="{FF2B5EF4-FFF2-40B4-BE49-F238E27FC236}">
                    <a16:creationId xmlns:a16="http://schemas.microsoft.com/office/drawing/2014/main" id="{030A47C2-9825-4ED3-2C3A-FF38527FB09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52" name="椭圆 2851">
                  <a:extLst>
                    <a:ext uri="{FF2B5EF4-FFF2-40B4-BE49-F238E27FC236}">
                      <a16:creationId xmlns:a16="http://schemas.microsoft.com/office/drawing/2014/main" id="{736A0DE3-56F3-D19C-C3F2-9A54F81623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53" name="椭圆 2852">
                  <a:extLst>
                    <a:ext uri="{FF2B5EF4-FFF2-40B4-BE49-F238E27FC236}">
                      <a16:creationId xmlns:a16="http://schemas.microsoft.com/office/drawing/2014/main" id="{BAA1BBC0-13C6-FE64-F5BB-18C389998F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1" name="组合 2840">
                <a:extLst>
                  <a:ext uri="{FF2B5EF4-FFF2-40B4-BE49-F238E27FC236}">
                    <a16:creationId xmlns:a16="http://schemas.microsoft.com/office/drawing/2014/main" id="{43A813EE-AEE8-B65C-9C70-26FD6C1084E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50" name="椭圆 2849">
                  <a:extLst>
                    <a:ext uri="{FF2B5EF4-FFF2-40B4-BE49-F238E27FC236}">
                      <a16:creationId xmlns:a16="http://schemas.microsoft.com/office/drawing/2014/main" id="{AE2C17AE-0FCC-18BF-5BD0-D0ADA4E216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51" name="椭圆 2850">
                  <a:extLst>
                    <a:ext uri="{FF2B5EF4-FFF2-40B4-BE49-F238E27FC236}">
                      <a16:creationId xmlns:a16="http://schemas.microsoft.com/office/drawing/2014/main" id="{52BADEF3-4631-1E01-E2F2-9BBBA191DF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42" name="椭圆 2841">
                <a:extLst>
                  <a:ext uri="{FF2B5EF4-FFF2-40B4-BE49-F238E27FC236}">
                    <a16:creationId xmlns:a16="http://schemas.microsoft.com/office/drawing/2014/main" id="{7EEC73CA-054C-07E2-ABAF-DD0C8FFCA4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43" name="直接连接符 2842">
                <a:extLst>
                  <a:ext uri="{FF2B5EF4-FFF2-40B4-BE49-F238E27FC236}">
                    <a16:creationId xmlns:a16="http://schemas.microsoft.com/office/drawing/2014/main" id="{A2869899-BB47-6AA5-408A-F8BE7C82E535}"/>
                  </a:ext>
                </a:extLst>
              </p:cNvPr>
              <p:cNvCxnSpPr>
                <a:cxnSpLocks/>
                <a:stCxn id="2856" idx="4"/>
                <a:endCxn id="2842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4" name="直接连接符 2843">
                <a:extLst>
                  <a:ext uri="{FF2B5EF4-FFF2-40B4-BE49-F238E27FC236}">
                    <a16:creationId xmlns:a16="http://schemas.microsoft.com/office/drawing/2014/main" id="{C2FE12B5-EC7B-16DF-9809-B34F00FF64F8}"/>
                  </a:ext>
                </a:extLst>
              </p:cNvPr>
              <p:cNvCxnSpPr>
                <a:cxnSpLocks/>
                <a:stCxn id="2856" idx="4"/>
                <a:endCxn id="2850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5" name="直接连接符 2844">
                <a:extLst>
                  <a:ext uri="{FF2B5EF4-FFF2-40B4-BE49-F238E27FC236}">
                    <a16:creationId xmlns:a16="http://schemas.microsoft.com/office/drawing/2014/main" id="{7C2A39C3-1C85-968D-2DD9-4CE996FD0D83}"/>
                  </a:ext>
                </a:extLst>
              </p:cNvPr>
              <p:cNvCxnSpPr>
                <a:cxnSpLocks/>
                <a:stCxn id="2856" idx="4"/>
                <a:endCxn id="2854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6" name="直接连接符 2845">
                <a:extLst>
                  <a:ext uri="{FF2B5EF4-FFF2-40B4-BE49-F238E27FC236}">
                    <a16:creationId xmlns:a16="http://schemas.microsoft.com/office/drawing/2014/main" id="{3603B787-E72F-0815-FE72-D1EFD23E66BB}"/>
                  </a:ext>
                </a:extLst>
              </p:cNvPr>
              <p:cNvCxnSpPr>
                <a:cxnSpLocks/>
                <a:stCxn id="2852" idx="1"/>
                <a:endCxn id="2856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7" name="直接连接符 2846">
                <a:extLst>
                  <a:ext uri="{FF2B5EF4-FFF2-40B4-BE49-F238E27FC236}">
                    <a16:creationId xmlns:a16="http://schemas.microsoft.com/office/drawing/2014/main" id="{AD95B919-1E5B-3E21-3FBF-0AD38235DB52}"/>
                  </a:ext>
                </a:extLst>
              </p:cNvPr>
              <p:cNvCxnSpPr>
                <a:cxnSpLocks/>
                <a:stCxn id="2852" idx="2"/>
                <a:endCxn id="2854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8" name="直接连接符 2847">
                <a:extLst>
                  <a:ext uri="{FF2B5EF4-FFF2-40B4-BE49-F238E27FC236}">
                    <a16:creationId xmlns:a16="http://schemas.microsoft.com/office/drawing/2014/main" id="{F1574988-9902-4525-8354-5A1CD5FF7B44}"/>
                  </a:ext>
                </a:extLst>
              </p:cNvPr>
              <p:cNvCxnSpPr>
                <a:cxnSpLocks/>
                <a:stCxn id="2852" idx="3"/>
                <a:endCxn id="2850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9" name="直接连接符 2848">
                <a:extLst>
                  <a:ext uri="{FF2B5EF4-FFF2-40B4-BE49-F238E27FC236}">
                    <a16:creationId xmlns:a16="http://schemas.microsoft.com/office/drawing/2014/main" id="{CAE71D7D-3702-2D30-2CBC-C49AAF3C8186}"/>
                  </a:ext>
                </a:extLst>
              </p:cNvPr>
              <p:cNvCxnSpPr>
                <a:cxnSpLocks/>
                <a:stCxn id="2852" idx="4"/>
                <a:endCxn id="2842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83" name="组合 2782">
            <a:extLst>
              <a:ext uri="{FF2B5EF4-FFF2-40B4-BE49-F238E27FC236}">
                <a16:creationId xmlns:a16="http://schemas.microsoft.com/office/drawing/2014/main" id="{34D7613C-8D7D-CD42-5400-F701D7772CDA}"/>
              </a:ext>
            </a:extLst>
          </p:cNvPr>
          <p:cNvGrpSpPr>
            <a:grpSpLocks/>
          </p:cNvGrpSpPr>
          <p:nvPr/>
        </p:nvGrpSpPr>
        <p:grpSpPr>
          <a:xfrm>
            <a:off x="9945891" y="5101535"/>
            <a:ext cx="299562" cy="295571"/>
            <a:chOff x="1661030" y="1570822"/>
            <a:chExt cx="338146" cy="333641"/>
          </a:xfrm>
        </p:grpSpPr>
        <p:sp>
          <p:nvSpPr>
            <p:cNvPr id="2810" name="流程图: 接点 2809">
              <a:extLst>
                <a:ext uri="{FF2B5EF4-FFF2-40B4-BE49-F238E27FC236}">
                  <a16:creationId xmlns:a16="http://schemas.microsoft.com/office/drawing/2014/main" id="{6C556CC5-2F07-F93E-7C43-C0F315E7447B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11" name="组合 2810">
              <a:extLst>
                <a:ext uri="{FF2B5EF4-FFF2-40B4-BE49-F238E27FC236}">
                  <a16:creationId xmlns:a16="http://schemas.microsoft.com/office/drawing/2014/main" id="{ED97D699-A73D-9507-B122-DAF85066648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812" name="直接连接符 2811">
                <a:extLst>
                  <a:ext uri="{FF2B5EF4-FFF2-40B4-BE49-F238E27FC236}">
                    <a16:creationId xmlns:a16="http://schemas.microsoft.com/office/drawing/2014/main" id="{B05E214F-AEBF-6C34-796A-A292EA8504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3" name="直接连接符 2812">
                <a:extLst>
                  <a:ext uri="{FF2B5EF4-FFF2-40B4-BE49-F238E27FC236}">
                    <a16:creationId xmlns:a16="http://schemas.microsoft.com/office/drawing/2014/main" id="{31A8803F-7522-5204-FC55-5116A00EB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4" name="组合 2813">
                <a:extLst>
                  <a:ext uri="{FF2B5EF4-FFF2-40B4-BE49-F238E27FC236}">
                    <a16:creationId xmlns:a16="http://schemas.microsoft.com/office/drawing/2014/main" id="{93D714F6-042B-DC53-FE57-8B44B808BE1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2" name="椭圆 2831">
                  <a:extLst>
                    <a:ext uri="{FF2B5EF4-FFF2-40B4-BE49-F238E27FC236}">
                      <a16:creationId xmlns:a16="http://schemas.microsoft.com/office/drawing/2014/main" id="{B6F3AF95-5131-759C-7C8B-0F3BA32B3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3" name="椭圆 2832">
                  <a:extLst>
                    <a:ext uri="{FF2B5EF4-FFF2-40B4-BE49-F238E27FC236}">
                      <a16:creationId xmlns:a16="http://schemas.microsoft.com/office/drawing/2014/main" id="{C4CC96AA-563E-35D1-F55C-F30722124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15" name="组合 2814">
                <a:extLst>
                  <a:ext uri="{FF2B5EF4-FFF2-40B4-BE49-F238E27FC236}">
                    <a16:creationId xmlns:a16="http://schemas.microsoft.com/office/drawing/2014/main" id="{0291011A-DCC9-C9BF-A100-C3BB1F6F219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30" name="椭圆 2829">
                  <a:extLst>
                    <a:ext uri="{FF2B5EF4-FFF2-40B4-BE49-F238E27FC236}">
                      <a16:creationId xmlns:a16="http://schemas.microsoft.com/office/drawing/2014/main" id="{0F98A335-3043-5DFA-44BE-E604682B08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31" name="椭圆 2830">
                  <a:extLst>
                    <a:ext uri="{FF2B5EF4-FFF2-40B4-BE49-F238E27FC236}">
                      <a16:creationId xmlns:a16="http://schemas.microsoft.com/office/drawing/2014/main" id="{7CDE3EF2-2A41-E65C-9AEE-1B85683759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16" name="组合 2815">
                <a:extLst>
                  <a:ext uri="{FF2B5EF4-FFF2-40B4-BE49-F238E27FC236}">
                    <a16:creationId xmlns:a16="http://schemas.microsoft.com/office/drawing/2014/main" id="{43FDC341-E514-7C3E-A342-E4E3D04D9FD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28" name="椭圆 2827">
                  <a:extLst>
                    <a:ext uri="{FF2B5EF4-FFF2-40B4-BE49-F238E27FC236}">
                      <a16:creationId xmlns:a16="http://schemas.microsoft.com/office/drawing/2014/main" id="{9869699F-F101-0476-68D7-A1B565CDE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29" name="椭圆 2828">
                  <a:extLst>
                    <a:ext uri="{FF2B5EF4-FFF2-40B4-BE49-F238E27FC236}">
                      <a16:creationId xmlns:a16="http://schemas.microsoft.com/office/drawing/2014/main" id="{7DEDC552-0420-C86A-1BCA-604658898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17" name="组合 2816">
                <a:extLst>
                  <a:ext uri="{FF2B5EF4-FFF2-40B4-BE49-F238E27FC236}">
                    <a16:creationId xmlns:a16="http://schemas.microsoft.com/office/drawing/2014/main" id="{E6345B0D-755F-02AA-DA04-1EE03BF0485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26" name="椭圆 2825">
                  <a:extLst>
                    <a:ext uri="{FF2B5EF4-FFF2-40B4-BE49-F238E27FC236}">
                      <a16:creationId xmlns:a16="http://schemas.microsoft.com/office/drawing/2014/main" id="{A9A4BE8F-45A7-437D-38AE-96BD0E305C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27" name="椭圆 2826">
                  <a:extLst>
                    <a:ext uri="{FF2B5EF4-FFF2-40B4-BE49-F238E27FC236}">
                      <a16:creationId xmlns:a16="http://schemas.microsoft.com/office/drawing/2014/main" id="{4638A91B-A2D8-0432-AB64-072E03221D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818" name="椭圆 2817">
                <a:extLst>
                  <a:ext uri="{FF2B5EF4-FFF2-40B4-BE49-F238E27FC236}">
                    <a16:creationId xmlns:a16="http://schemas.microsoft.com/office/drawing/2014/main" id="{37753EBA-280A-97B1-17E9-B83D10198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819" name="直接连接符 2818">
                <a:extLst>
                  <a:ext uri="{FF2B5EF4-FFF2-40B4-BE49-F238E27FC236}">
                    <a16:creationId xmlns:a16="http://schemas.microsoft.com/office/drawing/2014/main" id="{A234101C-E244-3D8A-7259-FF7B74D307E8}"/>
                  </a:ext>
                </a:extLst>
              </p:cNvPr>
              <p:cNvCxnSpPr>
                <a:cxnSpLocks/>
                <a:stCxn id="2832" idx="4"/>
                <a:endCxn id="2818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0" name="直接连接符 2819">
                <a:extLst>
                  <a:ext uri="{FF2B5EF4-FFF2-40B4-BE49-F238E27FC236}">
                    <a16:creationId xmlns:a16="http://schemas.microsoft.com/office/drawing/2014/main" id="{A507F833-51AE-555A-AD86-8DDCC4BB8107}"/>
                  </a:ext>
                </a:extLst>
              </p:cNvPr>
              <p:cNvCxnSpPr>
                <a:cxnSpLocks/>
                <a:stCxn id="2832" idx="4"/>
                <a:endCxn id="2826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1" name="直接连接符 2820">
                <a:extLst>
                  <a:ext uri="{FF2B5EF4-FFF2-40B4-BE49-F238E27FC236}">
                    <a16:creationId xmlns:a16="http://schemas.microsoft.com/office/drawing/2014/main" id="{4A26F790-AA7F-D556-F0D9-A3E8F2177C9B}"/>
                  </a:ext>
                </a:extLst>
              </p:cNvPr>
              <p:cNvCxnSpPr>
                <a:cxnSpLocks/>
                <a:stCxn id="2832" idx="4"/>
                <a:endCxn id="2830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2" name="直接连接符 2821">
                <a:extLst>
                  <a:ext uri="{FF2B5EF4-FFF2-40B4-BE49-F238E27FC236}">
                    <a16:creationId xmlns:a16="http://schemas.microsoft.com/office/drawing/2014/main" id="{990FC5A4-402E-51FD-7FEE-EC5D4F32565A}"/>
                  </a:ext>
                </a:extLst>
              </p:cNvPr>
              <p:cNvCxnSpPr>
                <a:cxnSpLocks/>
                <a:stCxn id="2828" idx="1"/>
                <a:endCxn id="2832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3" name="直接连接符 2822">
                <a:extLst>
                  <a:ext uri="{FF2B5EF4-FFF2-40B4-BE49-F238E27FC236}">
                    <a16:creationId xmlns:a16="http://schemas.microsoft.com/office/drawing/2014/main" id="{8C98D200-13EE-FF09-7E58-355AE3E00ECE}"/>
                  </a:ext>
                </a:extLst>
              </p:cNvPr>
              <p:cNvCxnSpPr>
                <a:cxnSpLocks/>
                <a:stCxn id="2828" idx="2"/>
                <a:endCxn id="2830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4" name="直接连接符 2823">
                <a:extLst>
                  <a:ext uri="{FF2B5EF4-FFF2-40B4-BE49-F238E27FC236}">
                    <a16:creationId xmlns:a16="http://schemas.microsoft.com/office/drawing/2014/main" id="{DFEC3A87-F5E8-DA2E-0895-7CB76F16EEC9}"/>
                  </a:ext>
                </a:extLst>
              </p:cNvPr>
              <p:cNvCxnSpPr>
                <a:cxnSpLocks/>
                <a:stCxn id="2828" idx="3"/>
                <a:endCxn id="2826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5" name="直接连接符 2824">
                <a:extLst>
                  <a:ext uri="{FF2B5EF4-FFF2-40B4-BE49-F238E27FC236}">
                    <a16:creationId xmlns:a16="http://schemas.microsoft.com/office/drawing/2014/main" id="{39BEF731-6F23-FC5F-CF39-14F85CC16565}"/>
                  </a:ext>
                </a:extLst>
              </p:cNvPr>
              <p:cNvCxnSpPr>
                <a:cxnSpLocks/>
                <a:stCxn id="2828" idx="4"/>
                <a:endCxn id="2818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84" name="组合 2783">
            <a:extLst>
              <a:ext uri="{FF2B5EF4-FFF2-40B4-BE49-F238E27FC236}">
                <a16:creationId xmlns:a16="http://schemas.microsoft.com/office/drawing/2014/main" id="{EDFB4378-E9B9-1D78-7051-87EB64B6B210}"/>
              </a:ext>
            </a:extLst>
          </p:cNvPr>
          <p:cNvGrpSpPr>
            <a:grpSpLocks/>
          </p:cNvGrpSpPr>
          <p:nvPr/>
        </p:nvGrpSpPr>
        <p:grpSpPr>
          <a:xfrm>
            <a:off x="10323386" y="4862345"/>
            <a:ext cx="299562" cy="295571"/>
            <a:chOff x="1661030" y="1570822"/>
            <a:chExt cx="338146" cy="333641"/>
          </a:xfrm>
        </p:grpSpPr>
        <p:sp>
          <p:nvSpPr>
            <p:cNvPr id="2786" name="流程图: 接点 2785">
              <a:extLst>
                <a:ext uri="{FF2B5EF4-FFF2-40B4-BE49-F238E27FC236}">
                  <a16:creationId xmlns:a16="http://schemas.microsoft.com/office/drawing/2014/main" id="{73116C44-BDB8-5EE4-395B-9196699F062E}"/>
                </a:ext>
              </a:extLst>
            </p:cNvPr>
            <p:cNvSpPr>
              <a:spLocks/>
            </p:cNvSpPr>
            <p:nvPr/>
          </p:nvSpPr>
          <p:spPr>
            <a:xfrm>
              <a:off x="1661030" y="1570822"/>
              <a:ext cx="338146" cy="333641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87" name="组合 2786">
              <a:extLst>
                <a:ext uri="{FF2B5EF4-FFF2-40B4-BE49-F238E27FC236}">
                  <a16:creationId xmlns:a16="http://schemas.microsoft.com/office/drawing/2014/main" id="{78EAC72E-9EF6-62E0-9EC9-A9C7CE3B9F3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86723" y="1598701"/>
              <a:ext cx="286761" cy="277884"/>
              <a:chOff x="1792808" y="1596477"/>
              <a:chExt cx="1369772" cy="1327369"/>
            </a:xfrm>
            <a:effectLst/>
          </p:grpSpPr>
          <p:cxnSp>
            <p:nvCxnSpPr>
              <p:cNvPr id="2788" name="直接连接符 2787">
                <a:extLst>
                  <a:ext uri="{FF2B5EF4-FFF2-40B4-BE49-F238E27FC236}">
                    <a16:creationId xmlns:a16="http://schemas.microsoft.com/office/drawing/2014/main" id="{436941AE-FB85-5C67-DFED-DA5514196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932" y="1819311"/>
                <a:ext cx="438359" cy="88043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9" name="直接连接符 2788">
                <a:extLst>
                  <a:ext uri="{FF2B5EF4-FFF2-40B4-BE49-F238E27FC236}">
                    <a16:creationId xmlns:a16="http://schemas.microsoft.com/office/drawing/2014/main" id="{FF56EF9B-612C-456C-4D3A-541FC8B88E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6919" y="2163369"/>
                <a:ext cx="166827" cy="456902"/>
              </a:xfrm>
              <a:prstGeom prst="line">
                <a:avLst/>
              </a:prstGeom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0" name="组合 2789">
                <a:extLst>
                  <a:ext uri="{FF2B5EF4-FFF2-40B4-BE49-F238E27FC236}">
                    <a16:creationId xmlns:a16="http://schemas.microsoft.com/office/drawing/2014/main" id="{DA4B0167-0760-BDA3-5C25-CB1DEAE2541E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117325">
                <a:off x="2285986" y="1596477"/>
                <a:ext cx="257050" cy="257048"/>
                <a:chOff x="2556607" y="1490210"/>
                <a:chExt cx="241427" cy="241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8" name="椭圆 2807">
                  <a:extLst>
                    <a:ext uri="{FF2B5EF4-FFF2-40B4-BE49-F238E27FC236}">
                      <a16:creationId xmlns:a16="http://schemas.microsoft.com/office/drawing/2014/main" id="{7FF2DDDD-A978-DA67-31B0-A1022DED39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9" name="椭圆 2808">
                  <a:extLst>
                    <a:ext uri="{FF2B5EF4-FFF2-40B4-BE49-F238E27FC236}">
                      <a16:creationId xmlns:a16="http://schemas.microsoft.com/office/drawing/2014/main" id="{3E6E5590-A5F4-871A-E315-CD30DCABB4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1" name="组合 2790">
                <a:extLst>
                  <a:ext uri="{FF2B5EF4-FFF2-40B4-BE49-F238E27FC236}">
                    <a16:creationId xmlns:a16="http://schemas.microsoft.com/office/drawing/2014/main" id="{1AF2DA0F-D794-7CDD-B5F3-BEDC4735BF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92808" y="2137955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6" name="椭圆 2805">
                  <a:extLst>
                    <a:ext uri="{FF2B5EF4-FFF2-40B4-BE49-F238E27FC236}">
                      <a16:creationId xmlns:a16="http://schemas.microsoft.com/office/drawing/2014/main" id="{43073BF2-4408-31BF-072F-F1914C282D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7" name="椭圆 2806">
                  <a:extLst>
                    <a:ext uri="{FF2B5EF4-FFF2-40B4-BE49-F238E27FC236}">
                      <a16:creationId xmlns:a16="http://schemas.microsoft.com/office/drawing/2014/main" id="{8859B34A-BCE4-F1CB-6377-9314E912F0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2" name="组合 2791">
                <a:extLst>
                  <a:ext uri="{FF2B5EF4-FFF2-40B4-BE49-F238E27FC236}">
                    <a16:creationId xmlns:a16="http://schemas.microsoft.com/office/drawing/2014/main" id="{96766FA4-B3FD-73B2-69DB-4BB2349338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05530" y="1957041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4" name="椭圆 2803">
                  <a:extLst>
                    <a:ext uri="{FF2B5EF4-FFF2-40B4-BE49-F238E27FC236}">
                      <a16:creationId xmlns:a16="http://schemas.microsoft.com/office/drawing/2014/main" id="{E311F271-ACCB-BCE6-9AFF-90DF81C390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5" name="椭圆 2804">
                  <a:extLst>
                    <a:ext uri="{FF2B5EF4-FFF2-40B4-BE49-F238E27FC236}">
                      <a16:creationId xmlns:a16="http://schemas.microsoft.com/office/drawing/2014/main" id="{BDC27EF8-0E6F-8987-0E6F-994E275BEB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93" name="组合 2792">
                <a:extLst>
                  <a:ext uri="{FF2B5EF4-FFF2-40B4-BE49-F238E27FC236}">
                    <a16:creationId xmlns:a16="http://schemas.microsoft.com/office/drawing/2014/main" id="{6A422B3E-233F-748A-BAE6-A570F8BE7C9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40739" y="2666798"/>
                <a:ext cx="257050" cy="257048"/>
                <a:chOff x="2556607" y="1490210"/>
                <a:chExt cx="241427" cy="24142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02" name="椭圆 2801">
                  <a:extLst>
                    <a:ext uri="{FF2B5EF4-FFF2-40B4-BE49-F238E27FC236}">
                      <a16:creationId xmlns:a16="http://schemas.microsoft.com/office/drawing/2014/main" id="{86DE2DEC-DF06-7478-8EC6-9D126B8CF2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6607" y="1490210"/>
                  <a:ext cx="241427" cy="241427"/>
                </a:xfrm>
                <a:prstGeom prst="ellipse">
                  <a:avLst/>
                </a:prstGeom>
                <a:solidFill>
                  <a:srgbClr val="F6A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03" name="椭圆 2802">
                  <a:extLst>
                    <a:ext uri="{FF2B5EF4-FFF2-40B4-BE49-F238E27FC236}">
                      <a16:creationId xmlns:a16="http://schemas.microsoft.com/office/drawing/2014/main" id="{5A5F455F-2E2A-D136-2839-7DD66FA9BE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05039" y="1538642"/>
                  <a:ext cx="144562" cy="1445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2794" name="椭圆 2793">
                <a:extLst>
                  <a:ext uri="{FF2B5EF4-FFF2-40B4-BE49-F238E27FC236}">
                    <a16:creationId xmlns:a16="http://schemas.microsoft.com/office/drawing/2014/main" id="{54FBD90E-B69C-4768-4FF9-D3C6DB89DD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7005" y="2575918"/>
                <a:ext cx="257050" cy="2570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95" name="直接连接符 2794">
                <a:extLst>
                  <a:ext uri="{FF2B5EF4-FFF2-40B4-BE49-F238E27FC236}">
                    <a16:creationId xmlns:a16="http://schemas.microsoft.com/office/drawing/2014/main" id="{6A29AFDE-64A6-A14D-9D0B-AC85E68B2772}"/>
                  </a:ext>
                </a:extLst>
              </p:cNvPr>
              <p:cNvCxnSpPr>
                <a:cxnSpLocks/>
                <a:stCxn id="2808" idx="4"/>
                <a:endCxn id="2794" idx="1"/>
              </p:cNvCxnSpPr>
              <p:nvPr/>
            </p:nvCxnSpPr>
            <p:spPr>
              <a:xfrm>
                <a:off x="2432497" y="1852260"/>
                <a:ext cx="382152" cy="7613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6" name="直接连接符 2795">
                <a:extLst>
                  <a:ext uri="{FF2B5EF4-FFF2-40B4-BE49-F238E27FC236}">
                    <a16:creationId xmlns:a16="http://schemas.microsoft.com/office/drawing/2014/main" id="{5CF819AA-9707-8F86-0FC5-B1B2FCED6186}"/>
                  </a:ext>
                </a:extLst>
              </p:cNvPr>
              <p:cNvCxnSpPr>
                <a:cxnSpLocks/>
                <a:stCxn id="2808" idx="4"/>
                <a:endCxn id="2802" idx="0"/>
              </p:cNvCxnSpPr>
              <p:nvPr/>
            </p:nvCxnSpPr>
            <p:spPr>
              <a:xfrm flipH="1">
                <a:off x="2269264" y="1852260"/>
                <a:ext cx="163233" cy="814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7" name="直接连接符 2796">
                <a:extLst>
                  <a:ext uri="{FF2B5EF4-FFF2-40B4-BE49-F238E27FC236}">
                    <a16:creationId xmlns:a16="http://schemas.microsoft.com/office/drawing/2014/main" id="{32F2615E-B2B9-EC54-6B4C-99DC681A90FB}"/>
                  </a:ext>
                </a:extLst>
              </p:cNvPr>
              <p:cNvCxnSpPr>
                <a:cxnSpLocks/>
                <a:stCxn id="2808" idx="4"/>
                <a:endCxn id="2806" idx="7"/>
              </p:cNvCxnSpPr>
              <p:nvPr/>
            </p:nvCxnSpPr>
            <p:spPr>
              <a:xfrm flipH="1">
                <a:off x="2012214" y="1852260"/>
                <a:ext cx="420283" cy="3233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8" name="直接连接符 2797">
                <a:extLst>
                  <a:ext uri="{FF2B5EF4-FFF2-40B4-BE49-F238E27FC236}">
                    <a16:creationId xmlns:a16="http://schemas.microsoft.com/office/drawing/2014/main" id="{5F89CBA6-2F98-34EB-D364-FA7152E38F43}"/>
                  </a:ext>
                </a:extLst>
              </p:cNvPr>
              <p:cNvCxnSpPr>
                <a:cxnSpLocks/>
                <a:stCxn id="2804" idx="1"/>
                <a:endCxn id="2808" idx="4"/>
              </p:cNvCxnSpPr>
              <p:nvPr/>
            </p:nvCxnSpPr>
            <p:spPr>
              <a:xfrm flipH="1" flipV="1">
                <a:off x="2432497" y="1852260"/>
                <a:ext cx="510677" cy="1424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9" name="直接连接符 2798">
                <a:extLst>
                  <a:ext uri="{FF2B5EF4-FFF2-40B4-BE49-F238E27FC236}">
                    <a16:creationId xmlns:a16="http://schemas.microsoft.com/office/drawing/2014/main" id="{2F611F2A-42BA-405C-33DC-0BDE07895F24}"/>
                  </a:ext>
                </a:extLst>
              </p:cNvPr>
              <p:cNvCxnSpPr>
                <a:cxnSpLocks/>
                <a:stCxn id="2804" idx="2"/>
                <a:endCxn id="2806" idx="6"/>
              </p:cNvCxnSpPr>
              <p:nvPr/>
            </p:nvCxnSpPr>
            <p:spPr>
              <a:xfrm flipH="1">
                <a:off x="2049858" y="2085565"/>
                <a:ext cx="855672" cy="180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0" name="直接连接符 2799">
                <a:extLst>
                  <a:ext uri="{FF2B5EF4-FFF2-40B4-BE49-F238E27FC236}">
                    <a16:creationId xmlns:a16="http://schemas.microsoft.com/office/drawing/2014/main" id="{2D2B6541-156F-CF20-2A78-415B522E7C65}"/>
                  </a:ext>
                </a:extLst>
              </p:cNvPr>
              <p:cNvCxnSpPr>
                <a:cxnSpLocks/>
                <a:stCxn id="2804" idx="3"/>
                <a:endCxn id="2802" idx="7"/>
              </p:cNvCxnSpPr>
              <p:nvPr/>
            </p:nvCxnSpPr>
            <p:spPr>
              <a:xfrm flipH="1">
                <a:off x="2360145" y="2176445"/>
                <a:ext cx="583029" cy="5279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1" name="直接连接符 2800">
                <a:extLst>
                  <a:ext uri="{FF2B5EF4-FFF2-40B4-BE49-F238E27FC236}">
                    <a16:creationId xmlns:a16="http://schemas.microsoft.com/office/drawing/2014/main" id="{C983DB90-ADFA-7BB7-CD8D-BE92EFB429AB}"/>
                  </a:ext>
                </a:extLst>
              </p:cNvPr>
              <p:cNvCxnSpPr>
                <a:cxnSpLocks/>
                <a:stCxn id="2804" idx="4"/>
                <a:endCxn id="2794" idx="0"/>
              </p:cNvCxnSpPr>
              <p:nvPr/>
            </p:nvCxnSpPr>
            <p:spPr>
              <a:xfrm flipH="1">
                <a:off x="2905530" y="2214089"/>
                <a:ext cx="128525" cy="3618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图形 10" descr="法院">
            <a:extLst>
              <a:ext uri="{FF2B5EF4-FFF2-40B4-BE49-F238E27FC236}">
                <a16:creationId xmlns:a16="http://schemas.microsoft.com/office/drawing/2014/main" id="{0B1E1BDA-561A-5E38-73CF-1EC50C8C3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9482" y="3433678"/>
            <a:ext cx="945258" cy="94525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672945-E584-AF7D-DEFF-3BBDF6E6D592}"/>
              </a:ext>
            </a:extLst>
          </p:cNvPr>
          <p:cNvGrpSpPr/>
          <p:nvPr/>
        </p:nvGrpSpPr>
        <p:grpSpPr>
          <a:xfrm flipH="1">
            <a:off x="9720142" y="3551748"/>
            <a:ext cx="772074" cy="664288"/>
            <a:chOff x="2435511" y="1041160"/>
            <a:chExt cx="3103508" cy="2801596"/>
          </a:xfrm>
        </p:grpSpPr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C78F02E1-25DC-DA78-2057-EAD6DE7D67FC}"/>
                </a:ext>
              </a:extLst>
            </p:cNvPr>
            <p:cNvSpPr/>
            <p:nvPr/>
          </p:nvSpPr>
          <p:spPr>
            <a:xfrm>
              <a:off x="2435511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69" name="流程图: 接点 68">
              <a:extLst>
                <a:ext uri="{FF2B5EF4-FFF2-40B4-BE49-F238E27FC236}">
                  <a16:creationId xmlns:a16="http://schemas.microsoft.com/office/drawing/2014/main" id="{27679E72-A6B3-F1E4-3713-1CA90E5FBA2B}"/>
                </a:ext>
              </a:extLst>
            </p:cNvPr>
            <p:cNvSpPr/>
            <p:nvPr/>
          </p:nvSpPr>
          <p:spPr>
            <a:xfrm>
              <a:off x="2435511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70" name="流程图: 接点 69">
              <a:extLst>
                <a:ext uri="{FF2B5EF4-FFF2-40B4-BE49-F238E27FC236}">
                  <a16:creationId xmlns:a16="http://schemas.microsoft.com/office/drawing/2014/main" id="{270BE397-561F-06C6-8354-A20696E659CA}"/>
                </a:ext>
              </a:extLst>
            </p:cNvPr>
            <p:cNvSpPr/>
            <p:nvPr/>
          </p:nvSpPr>
          <p:spPr>
            <a:xfrm>
              <a:off x="3627265" y="1041160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71" name="流程图: 接点 70">
              <a:extLst>
                <a:ext uri="{FF2B5EF4-FFF2-40B4-BE49-F238E27FC236}">
                  <a16:creationId xmlns:a16="http://schemas.microsoft.com/office/drawing/2014/main" id="{286F5F80-0455-7CCD-B612-8A3138FE0853}"/>
                </a:ext>
              </a:extLst>
            </p:cNvPr>
            <p:cNvSpPr/>
            <p:nvPr/>
          </p:nvSpPr>
          <p:spPr>
            <a:xfrm>
              <a:off x="3627265" y="2081958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72" name="流程图: 接点 71">
              <a:extLst>
                <a:ext uri="{FF2B5EF4-FFF2-40B4-BE49-F238E27FC236}">
                  <a16:creationId xmlns:a16="http://schemas.microsoft.com/office/drawing/2014/main" id="{3BB051CB-A2F5-28E1-F800-A0B0C695BE0A}"/>
                </a:ext>
              </a:extLst>
            </p:cNvPr>
            <p:cNvSpPr/>
            <p:nvPr/>
          </p:nvSpPr>
          <p:spPr>
            <a:xfrm>
              <a:off x="3627265" y="3122756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73" name="流程图: 接点 72">
              <a:extLst>
                <a:ext uri="{FF2B5EF4-FFF2-40B4-BE49-F238E27FC236}">
                  <a16:creationId xmlns:a16="http://schemas.microsoft.com/office/drawing/2014/main" id="{1BF7A743-556C-2AE0-B4F6-EB976F989CC6}"/>
                </a:ext>
              </a:extLst>
            </p:cNvPr>
            <p:cNvSpPr/>
            <p:nvPr/>
          </p:nvSpPr>
          <p:spPr>
            <a:xfrm>
              <a:off x="4819019" y="15601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sp>
          <p:nvSpPr>
            <p:cNvPr id="74" name="流程图: 接点 73">
              <a:extLst>
                <a:ext uri="{FF2B5EF4-FFF2-40B4-BE49-F238E27FC236}">
                  <a16:creationId xmlns:a16="http://schemas.microsoft.com/office/drawing/2014/main" id="{19AA8F1B-E94C-7BB6-8874-4569FD8D200C}"/>
                </a:ext>
              </a:extLst>
            </p:cNvPr>
            <p:cNvSpPr/>
            <p:nvPr/>
          </p:nvSpPr>
          <p:spPr>
            <a:xfrm>
              <a:off x="4819019" y="2626915"/>
              <a:ext cx="720000" cy="720000"/>
            </a:xfrm>
            <a:prstGeom prst="flowChartConnector">
              <a:avLst/>
            </a:prstGeom>
            <a:solidFill>
              <a:srgbClr val="F4B18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52" dirty="0">
                <a:solidFill>
                  <a:schemeClr val="accent2"/>
                </a:solidFill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28BFF8D9-80C6-347D-D744-887DEBE42FA6}"/>
                </a:ext>
              </a:extLst>
            </p:cNvPr>
            <p:cNvCxnSpPr>
              <a:cxnSpLocks/>
              <a:stCxn id="70" idx="2"/>
              <a:endCxn id="68" idx="7"/>
            </p:cNvCxnSpPr>
            <p:nvPr/>
          </p:nvCxnSpPr>
          <p:spPr>
            <a:xfrm flipH="1">
              <a:off x="3050069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0200E95-151E-D490-A2F1-C82720FC7B20}"/>
                </a:ext>
              </a:extLst>
            </p:cNvPr>
            <p:cNvCxnSpPr>
              <a:cxnSpLocks/>
              <a:stCxn id="71" idx="1"/>
              <a:endCxn id="68" idx="6"/>
            </p:cNvCxnSpPr>
            <p:nvPr/>
          </p:nvCxnSpPr>
          <p:spPr>
            <a:xfrm flipH="1" flipV="1">
              <a:off x="3155511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92FCC0C-2647-C0DC-7902-58405374ACDF}"/>
                </a:ext>
              </a:extLst>
            </p:cNvPr>
            <p:cNvCxnSpPr>
              <a:cxnSpLocks/>
              <a:stCxn id="72" idx="1"/>
              <a:endCxn id="68" idx="5"/>
            </p:cNvCxnSpPr>
            <p:nvPr/>
          </p:nvCxnSpPr>
          <p:spPr>
            <a:xfrm flipH="1" flipV="1">
              <a:off x="3050069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C87CE7B-CB9D-92B9-2F31-56FF902D5E25}"/>
                </a:ext>
              </a:extLst>
            </p:cNvPr>
            <p:cNvCxnSpPr>
              <a:cxnSpLocks/>
              <a:stCxn id="70" idx="3"/>
              <a:endCxn id="69" idx="7"/>
            </p:cNvCxnSpPr>
            <p:nvPr/>
          </p:nvCxnSpPr>
          <p:spPr>
            <a:xfrm flipH="1">
              <a:off x="3050069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632BF5E-A0FE-9640-EC11-65A5AC3C4F0D}"/>
                </a:ext>
              </a:extLst>
            </p:cNvPr>
            <p:cNvCxnSpPr>
              <a:cxnSpLocks/>
              <a:stCxn id="71" idx="3"/>
              <a:endCxn id="69" idx="6"/>
            </p:cNvCxnSpPr>
            <p:nvPr/>
          </p:nvCxnSpPr>
          <p:spPr>
            <a:xfrm flipH="1">
              <a:off x="3155511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0A07F013-2BC5-D683-249A-9880C47DE93C}"/>
                </a:ext>
              </a:extLst>
            </p:cNvPr>
            <p:cNvCxnSpPr>
              <a:cxnSpLocks/>
              <a:stCxn id="72" idx="2"/>
              <a:endCxn id="69" idx="5"/>
            </p:cNvCxnSpPr>
            <p:nvPr/>
          </p:nvCxnSpPr>
          <p:spPr>
            <a:xfrm flipH="1" flipV="1">
              <a:off x="3050069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792D8BEA-D3B0-AF3C-42DB-A2DCB4266950}"/>
                </a:ext>
              </a:extLst>
            </p:cNvPr>
            <p:cNvCxnSpPr>
              <a:cxnSpLocks/>
              <a:stCxn id="73" idx="1"/>
              <a:endCxn id="70" idx="6"/>
            </p:cNvCxnSpPr>
            <p:nvPr/>
          </p:nvCxnSpPr>
          <p:spPr>
            <a:xfrm flipH="1" flipV="1">
              <a:off x="4347265" y="1401160"/>
              <a:ext cx="577196" cy="264397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B6FF4A3-6BE0-0EA6-FF87-0B9B6078CB7F}"/>
                </a:ext>
              </a:extLst>
            </p:cNvPr>
            <p:cNvCxnSpPr>
              <a:cxnSpLocks/>
              <a:stCxn id="73" idx="2"/>
              <a:endCxn id="71" idx="7"/>
            </p:cNvCxnSpPr>
            <p:nvPr/>
          </p:nvCxnSpPr>
          <p:spPr>
            <a:xfrm flipH="1">
              <a:off x="4241823" y="1920115"/>
              <a:ext cx="577196" cy="26728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ACCE55F-26EF-C48A-7E5D-0C5C24963FF6}"/>
                </a:ext>
              </a:extLst>
            </p:cNvPr>
            <p:cNvCxnSpPr>
              <a:cxnSpLocks/>
              <a:stCxn id="74" idx="2"/>
              <a:endCxn id="71" idx="5"/>
            </p:cNvCxnSpPr>
            <p:nvPr/>
          </p:nvCxnSpPr>
          <p:spPr>
            <a:xfrm flipH="1" flipV="1">
              <a:off x="4241823" y="2696516"/>
              <a:ext cx="577196" cy="29039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73BA68DE-6FCD-166B-6161-2A5A7EFF2F09}"/>
                </a:ext>
              </a:extLst>
            </p:cNvPr>
            <p:cNvCxnSpPr>
              <a:cxnSpLocks/>
              <a:stCxn id="74" idx="1"/>
              <a:endCxn id="70" idx="5"/>
            </p:cNvCxnSpPr>
            <p:nvPr/>
          </p:nvCxnSpPr>
          <p:spPr>
            <a:xfrm flipH="1" flipV="1">
              <a:off x="4241823" y="1655718"/>
              <a:ext cx="682638" cy="1076639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E8D8312E-B9C9-4853-364A-57325D7EACC1}"/>
                </a:ext>
              </a:extLst>
            </p:cNvPr>
            <p:cNvCxnSpPr>
              <a:cxnSpLocks/>
              <a:stCxn id="73" idx="3"/>
              <a:endCxn id="72" idx="7"/>
            </p:cNvCxnSpPr>
            <p:nvPr/>
          </p:nvCxnSpPr>
          <p:spPr>
            <a:xfrm flipH="1">
              <a:off x="4241823" y="2174673"/>
              <a:ext cx="682638" cy="1053525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194575D-C693-24BD-4DB4-970DC4A5E0D1}"/>
                </a:ext>
              </a:extLst>
            </p:cNvPr>
            <p:cNvCxnSpPr>
              <a:cxnSpLocks/>
              <a:stCxn id="74" idx="3"/>
              <a:endCxn id="72" idx="6"/>
            </p:cNvCxnSpPr>
            <p:nvPr/>
          </p:nvCxnSpPr>
          <p:spPr>
            <a:xfrm flipH="1">
              <a:off x="4347265" y="3241473"/>
              <a:ext cx="577196" cy="241283"/>
            </a:xfrm>
            <a:prstGeom prst="line">
              <a:avLst/>
            </a:prstGeom>
            <a:ln w="158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6B9D9CBB-7869-19A8-BB99-DE4A17C1908B}"/>
              </a:ext>
            </a:extLst>
          </p:cNvPr>
          <p:cNvSpPr txBox="1"/>
          <p:nvPr/>
        </p:nvSpPr>
        <p:spPr>
          <a:xfrm>
            <a:off x="611852" y="1662653"/>
            <a:ext cx="11037020" cy="109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GNN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需要大量的图数据支持，但由于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商业竞争或隐私问题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，数据所有者一般不愿意共享数据，这导致数据以孤立的方式存在，从而形成了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数据孤岛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问题。数据孤岛问题会阻碍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GNN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模型的准确训练，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限制模型的泛化性能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，阻碍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GNN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在一些领域的应用和发展，比如药物发现与合成。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BB2CB21-228C-6893-A105-B5FAA4B7434D}"/>
              </a:ext>
            </a:extLst>
          </p:cNvPr>
          <p:cNvSpPr txBox="1"/>
          <p:nvPr/>
        </p:nvSpPr>
        <p:spPr>
          <a:xfrm>
            <a:off x="1978330" y="2817097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367D448-2FD8-5914-94CC-31874B070AA5}"/>
              </a:ext>
            </a:extLst>
          </p:cNvPr>
          <p:cNvSpPr txBox="1"/>
          <p:nvPr/>
        </p:nvSpPr>
        <p:spPr>
          <a:xfrm>
            <a:off x="5638226" y="2829307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FE2F766-050C-73CD-5E31-E5F1D616E611}"/>
              </a:ext>
            </a:extLst>
          </p:cNvPr>
          <p:cNvSpPr txBox="1"/>
          <p:nvPr/>
        </p:nvSpPr>
        <p:spPr>
          <a:xfrm>
            <a:off x="9079012" y="2834366"/>
            <a:ext cx="92775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41A6D27-D345-1F76-F003-FBD520CCFF61}"/>
              </a:ext>
            </a:extLst>
          </p:cNvPr>
          <p:cNvSpPr txBox="1"/>
          <p:nvPr/>
        </p:nvSpPr>
        <p:spPr>
          <a:xfrm>
            <a:off x="1685243" y="5502718"/>
            <a:ext cx="1555037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本地图数据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57FA04C-3770-6577-4F5B-7D093DB03341}"/>
              </a:ext>
            </a:extLst>
          </p:cNvPr>
          <p:cNvSpPr txBox="1"/>
          <p:nvPr/>
        </p:nvSpPr>
        <p:spPr>
          <a:xfrm>
            <a:off x="5324583" y="5488594"/>
            <a:ext cx="1555037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本地图数据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0C7590A-7D12-8A22-EA93-853CD11E3065}"/>
              </a:ext>
            </a:extLst>
          </p:cNvPr>
          <p:cNvSpPr txBox="1"/>
          <p:nvPr/>
        </p:nvSpPr>
        <p:spPr>
          <a:xfrm>
            <a:off x="8787036" y="5471235"/>
            <a:ext cx="1555037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本地图数据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9B4E339-C1B8-933D-54C8-5E2256260499}"/>
              </a:ext>
            </a:extLst>
          </p:cNvPr>
          <p:cNvGrpSpPr/>
          <p:nvPr/>
        </p:nvGrpSpPr>
        <p:grpSpPr>
          <a:xfrm>
            <a:off x="645632" y="946617"/>
            <a:ext cx="4658423" cy="556994"/>
            <a:chOff x="759406" y="1068946"/>
            <a:chExt cx="4047717" cy="705030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D3900A19-A6CD-C849-DEB7-4D04A73B3DD1}"/>
                </a:ext>
              </a:extLst>
            </p:cNvPr>
            <p:cNvGrpSpPr/>
            <p:nvPr/>
          </p:nvGrpSpPr>
          <p:grpSpPr>
            <a:xfrm>
              <a:off x="768351" y="1159941"/>
              <a:ext cx="4038772" cy="520309"/>
              <a:chOff x="768351" y="1349588"/>
              <a:chExt cx="4038772" cy="520309"/>
            </a:xfrm>
          </p:grpSpPr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CC0CADEA-9671-5962-2289-CAAC471C7FF2}"/>
                  </a:ext>
                </a:extLst>
              </p:cNvPr>
              <p:cNvSpPr txBox="1"/>
              <p:nvPr/>
            </p:nvSpPr>
            <p:spPr>
              <a:xfrm>
                <a:off x="768351" y="1363447"/>
                <a:ext cx="1791936" cy="50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图数据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孤岛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42DCCF7-BF45-0531-AD9D-9AC01555648E}"/>
                  </a:ext>
                </a:extLst>
              </p:cNvPr>
              <p:cNvSpPr txBox="1"/>
              <p:nvPr/>
            </p:nvSpPr>
            <p:spPr>
              <a:xfrm>
                <a:off x="2862914" y="1349588"/>
                <a:ext cx="1944209" cy="50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图学习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泛化性不佳</a:t>
                </a:r>
                <a:endPara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箭头: 右 109">
                <a:extLst>
                  <a:ext uri="{FF2B5EF4-FFF2-40B4-BE49-F238E27FC236}">
                    <a16:creationId xmlns:a16="http://schemas.microsoft.com/office/drawing/2014/main" id="{C4B2DEA5-B67E-3E35-04D5-0ABF37516A86}"/>
                  </a:ext>
                </a:extLst>
              </p:cNvPr>
              <p:cNvSpPr/>
              <p:nvPr/>
            </p:nvSpPr>
            <p:spPr>
              <a:xfrm>
                <a:off x="2181828" y="1372848"/>
                <a:ext cx="527940" cy="476519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724FF9C-194E-A7E1-DC7B-A90CDCA31AE2}"/>
                </a:ext>
              </a:extLst>
            </p:cNvPr>
            <p:cNvSpPr/>
            <p:nvPr/>
          </p:nvSpPr>
          <p:spPr>
            <a:xfrm>
              <a:off x="759406" y="1068946"/>
              <a:ext cx="4046101" cy="705030"/>
            </a:xfrm>
            <a:prstGeom prst="rect">
              <a:avLst/>
            </a:prstGeom>
            <a:noFill/>
            <a:ln w="381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94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53178DACFBBF40B64F282D864BFB08" ma:contentTypeVersion="10" ma:contentTypeDescription="Create a new document." ma:contentTypeScope="" ma:versionID="495b3c047ae24a56d9f6459d8b22a992">
  <xsd:schema xmlns:xsd="http://www.w3.org/2001/XMLSchema" xmlns:xs="http://www.w3.org/2001/XMLSchema" xmlns:p="http://schemas.microsoft.com/office/2006/metadata/properties" xmlns:ns3="65552437-418a-49ea-82e1-a9f26552c250" targetNamespace="http://schemas.microsoft.com/office/2006/metadata/properties" ma:root="true" ma:fieldsID="8ebaceec0d6399d61c0cf46e7987c746" ns3:_="">
    <xsd:import namespace="65552437-418a-49ea-82e1-a9f26552c2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2437-418a-49ea-82e1-a9f26552c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E022ED-91E1-4024-AAE6-70CBBCA4ED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028EDE-7D45-4449-AC53-27AE12CEC4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52437-418a-49ea-82e1-a9f26552c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F5CAD3-BBD4-4C07-A511-A1BE19032BA3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5552437-418a-49ea-82e1-a9f26552c25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34349</TotalTime>
  <Words>1730</Words>
  <Application>Microsoft Office PowerPoint</Application>
  <PresentationFormat>宽屏</PresentationFormat>
  <Paragraphs>355</Paragraphs>
  <Slides>22</Slides>
  <Notes>22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Söhne</vt:lpstr>
      <vt:lpstr>等线</vt:lpstr>
      <vt:lpstr>黑体</vt:lpstr>
      <vt:lpstr>KaiTi</vt:lpstr>
      <vt:lpstr>思源黑体 CN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新型应用服务</vt:lpstr>
      <vt:lpstr>图神经网络</vt:lpstr>
      <vt:lpstr>分子图结构数据</vt:lpstr>
      <vt:lpstr>分子图属性预测</vt:lpstr>
      <vt:lpstr>图神经网络应用于图属性预测面临的问题</vt:lpstr>
      <vt:lpstr>图神经网络应用于图属性预测面临的问题</vt:lpstr>
      <vt:lpstr>面向标签缺失的联邦图学习优化机制的研究与实现</vt:lpstr>
      <vt:lpstr>挑战一：端到端的半监督图学习方法</vt:lpstr>
      <vt:lpstr>挑战一：端到端的半监督图学习方法</vt:lpstr>
      <vt:lpstr>挑战二：跨机构的联邦图学习机制</vt:lpstr>
      <vt:lpstr>挑战二：跨机构的联邦图学习机制</vt:lpstr>
      <vt:lpstr>研究现状</vt:lpstr>
      <vt:lpstr>研究现状</vt:lpstr>
      <vt:lpstr>PowerPoint 演示文稿</vt:lpstr>
      <vt:lpstr>研究目标</vt:lpstr>
      <vt:lpstr>研究内容</vt:lpstr>
      <vt:lpstr>提纲</vt:lpstr>
      <vt:lpstr>PowerPoint 演示文稿</vt:lpstr>
      <vt:lpstr>图(结构)数据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AUC图神经网络</dc:title>
  <dc:subject/>
  <dc:creator>吕丁阳</dc:creator>
  <cp:keywords/>
  <dc:description/>
  <cp:lastModifiedBy>Wang Jiawei</cp:lastModifiedBy>
  <cp:revision>2394</cp:revision>
  <dcterms:created xsi:type="dcterms:W3CDTF">2021-05-16T02:35:10Z</dcterms:created>
  <dcterms:modified xsi:type="dcterms:W3CDTF">2023-04-24T02:12:24Z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0x0101008C53178DACFBBF40B64F282D864BFB08</vt:lpwstr>
  </property>
</Properties>
</file>